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4139" r:id="rId1"/>
  </p:sldMasterIdLst>
  <p:notesMasterIdLst>
    <p:notesMasterId r:id="rId29"/>
  </p:notesMasterIdLst>
  <p:handoutMasterIdLst>
    <p:handoutMasterId r:id="rId30"/>
  </p:handoutMasterIdLst>
  <p:sldIdLst>
    <p:sldId id="519" r:id="rId2"/>
    <p:sldId id="510" r:id="rId3"/>
    <p:sldId id="539" r:id="rId4"/>
    <p:sldId id="542" r:id="rId5"/>
    <p:sldId id="543" r:id="rId6"/>
    <p:sldId id="544" r:id="rId7"/>
    <p:sldId id="545" r:id="rId8"/>
    <p:sldId id="546" r:id="rId9"/>
    <p:sldId id="509" r:id="rId10"/>
    <p:sldId id="530" r:id="rId11"/>
    <p:sldId id="522" r:id="rId12"/>
    <p:sldId id="451" r:id="rId13"/>
    <p:sldId id="550" r:id="rId14"/>
    <p:sldId id="531" r:id="rId15"/>
    <p:sldId id="263" r:id="rId16"/>
    <p:sldId id="532" r:id="rId17"/>
    <p:sldId id="533" r:id="rId18"/>
    <p:sldId id="528" r:id="rId19"/>
    <p:sldId id="503" r:id="rId20"/>
    <p:sldId id="446" r:id="rId21"/>
    <p:sldId id="436" r:id="rId22"/>
    <p:sldId id="537" r:id="rId23"/>
    <p:sldId id="538" r:id="rId24"/>
    <p:sldId id="300" r:id="rId25"/>
    <p:sldId id="301" r:id="rId26"/>
    <p:sldId id="479" r:id="rId27"/>
    <p:sldId id="517" r:id="rId28"/>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4">
          <p15:clr>
            <a:srgbClr val="A4A3A4"/>
          </p15:clr>
        </p15:guide>
        <p15:guide id="2" pos="295">
          <p15:clr>
            <a:srgbClr val="A4A3A4"/>
          </p15:clr>
        </p15:guide>
        <p15:guide id="3" orient="horz" pos="282">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649"/>
    <a:srgbClr val="4F6383"/>
    <a:srgbClr val="3B4A62"/>
    <a:srgbClr val="313D53"/>
    <a:srgbClr val="223762"/>
    <a:srgbClr val="FEFEFE"/>
    <a:srgbClr val="063D54"/>
    <a:srgbClr val="2E4864"/>
    <a:srgbClr val="10327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6318" autoAdjust="0"/>
  </p:normalViewPr>
  <p:slideViewPr>
    <p:cSldViewPr snapToGrid="0" showGuides="1">
      <p:cViewPr varScale="1">
        <p:scale>
          <a:sx n="93" d="100"/>
          <a:sy n="93" d="100"/>
        </p:scale>
        <p:origin x="942" y="72"/>
      </p:cViewPr>
      <p:guideLst>
        <p:guide orient="horz" pos="3094"/>
        <p:guide pos="295"/>
        <p:guide orient="horz" pos="282"/>
        <p:guide pos="2880"/>
        <p:guide orient="horz" pos="1620"/>
        <p:guide pos="5443"/>
      </p:guideLst>
    </p:cSldViewPr>
  </p:slideViewPr>
  <p:notesTextViewPr>
    <p:cViewPr>
      <p:scale>
        <a:sx n="1" d="1"/>
        <a:sy n="1" d="1"/>
      </p:scale>
      <p:origin x="0" y="0"/>
    </p:cViewPr>
  </p:notesTextViewPr>
  <p:sorterViewPr>
    <p:cViewPr>
      <p:scale>
        <a:sx n="186" d="100"/>
        <a:sy n="186" d="100"/>
      </p:scale>
      <p:origin x="0" y="0"/>
    </p:cViewPr>
  </p:sorterViewPr>
  <p:notesViewPr>
    <p:cSldViewPr snapToGrid="0">
      <p:cViewPr varScale="1">
        <p:scale>
          <a:sx n="88" d="100"/>
          <a:sy n="88" d="100"/>
        </p:scale>
        <p:origin x="358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2022/7/20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3160068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2022/7/20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xmlns:p14="http://schemas.microsoft.com/office/powerpoint/2010/main" val="392680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SG" altLang="zh-CN" dirty="0"/>
              <a:t>GV: </a:t>
            </a:r>
            <a:r>
              <a:rPr lang="en-SG" altLang="zh-CN" dirty="0" err="1"/>
              <a:t>Nguyễn</a:t>
            </a:r>
            <a:r>
              <a:rPr lang="en-SG" altLang="zh-CN" dirty="0"/>
              <a:t> </a:t>
            </a:r>
            <a:r>
              <a:rPr lang="en-SG" altLang="zh-CN" dirty="0" err="1"/>
              <a:t>Thị</a:t>
            </a:r>
            <a:r>
              <a:rPr lang="en-SG" altLang="zh-CN" dirty="0"/>
              <a:t> </a:t>
            </a:r>
            <a:r>
              <a:rPr lang="en-SG" altLang="zh-CN" dirty="0" err="1"/>
              <a:t>Hạnh</a:t>
            </a:r>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619968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638619-31E4-4D17-95D0-5E6F081F29A8}" type="slidenum">
              <a:rPr lang="zh-CN" altLang="en-US" smtClean="0"/>
              <a:t>19</a:t>
            </a:fld>
            <a:endParaRPr lang="zh-CN" altLang="en-US"/>
          </a:p>
        </p:txBody>
      </p:sp>
    </p:spTree>
    <p:extLst>
      <p:ext uri="{BB962C8B-B14F-4D97-AF65-F5344CB8AC3E}">
        <p14:creationId xmlns:p14="http://schemas.microsoft.com/office/powerpoint/2010/main" val="105534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20</a:t>
            </a:fld>
            <a:endParaRPr lang="zh-CN" altLang="en-US"/>
          </a:p>
        </p:txBody>
      </p:sp>
    </p:spTree>
    <p:extLst>
      <p:ext uri="{BB962C8B-B14F-4D97-AF65-F5344CB8AC3E}">
        <p14:creationId xmlns:p14="http://schemas.microsoft.com/office/powerpoint/2010/main" val="301077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21</a:t>
            </a:fld>
            <a:endParaRPr lang="zh-CN" altLang="en-US"/>
          </a:p>
        </p:txBody>
      </p:sp>
    </p:spTree>
    <p:extLst>
      <p:ext uri="{BB962C8B-B14F-4D97-AF65-F5344CB8AC3E}">
        <p14:creationId xmlns:p14="http://schemas.microsoft.com/office/powerpoint/2010/main" val="393120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t>26</a:t>
            </a:fld>
            <a:endParaRPr lang="zh-CN" altLang="en-US">
              <a:solidFill>
                <a:prstClr val="black"/>
              </a:solidFill>
            </a:endParaRPr>
          </a:p>
        </p:txBody>
      </p:sp>
    </p:spTree>
    <p:extLst>
      <p:ext uri="{BB962C8B-B14F-4D97-AF65-F5344CB8AC3E}">
        <p14:creationId xmlns:p14="http://schemas.microsoft.com/office/powerpoint/2010/main" val="196252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27</a:t>
            </a:fld>
            <a:endParaRPr lang="zh-CN" altLang="en-US"/>
          </a:p>
        </p:txBody>
      </p:sp>
    </p:spTree>
    <p:extLst>
      <p:ext uri="{BB962C8B-B14F-4D97-AF65-F5344CB8AC3E}">
        <p14:creationId xmlns:p14="http://schemas.microsoft.com/office/powerpoint/2010/main" val="328177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extLst>
      <p:ext uri="{BB962C8B-B14F-4D97-AF65-F5344CB8AC3E}">
        <p14:creationId xmlns:p14="http://schemas.microsoft.com/office/powerpoint/2010/main" val="113406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sz="1200" b="0" i="0" kern="1200" dirty="0">
                <a:solidFill>
                  <a:schemeClr val="tx1"/>
                </a:solidFill>
                <a:effectLst/>
                <a:latin typeface="+mn-lt"/>
                <a:ea typeface="+mn-ea"/>
                <a:cs typeface="+mn-cs"/>
              </a:rPr>
              <a:t>Một số tác phẩm tiêu biểu của Chu Quang Tiềm như: “Tâm lí học văn nghệ”, “Bàn về thơ”, “Bàn về đọc sách”,… Chu Quang Tiềm được nhận định là một danh nhân lớn, có học vấn cao, gắn liền với nhiều bài chính luận nổi tiếng, mà một trong số đó bài tiểu luận “Bàn về đọc sách” đã được dịch ra tiếng Việt.</a:t>
            </a:r>
            <a:endParaRPr lang="zh-CN" altLang="en-US" dirty="0"/>
          </a:p>
        </p:txBody>
      </p:sp>
      <p:sp>
        <p:nvSpPr>
          <p:cNvPr id="4" name="灯片编号占位符 3"/>
          <p:cNvSpPr>
            <a:spLocks noGrp="1"/>
          </p:cNvSpPr>
          <p:nvPr>
            <p:ph type="sldNum" sz="quarter" idx="10"/>
          </p:nvPr>
        </p:nvSpPr>
        <p:spPr/>
        <p:txBody>
          <a:bodyPr/>
          <a:lstStyle/>
          <a:p>
            <a:fld id="{DA25CCEA-3F45-46FD-873C-10FB1242F407}" type="slidenum">
              <a:rPr lang="zh-CN" altLang="en-US" smtClean="0"/>
              <a:t>9</a:t>
            </a:fld>
            <a:endParaRPr lang="zh-CN" altLang="en-US"/>
          </a:p>
        </p:txBody>
      </p:sp>
    </p:spTree>
    <p:extLst>
      <p:ext uri="{BB962C8B-B14F-4D97-AF65-F5344CB8AC3E}">
        <p14:creationId xmlns:p14="http://schemas.microsoft.com/office/powerpoint/2010/main" val="161127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25CCEA-3F45-46FD-873C-10FB1242F407}" type="slidenum">
              <a:rPr lang="zh-CN" altLang="en-US" smtClean="0"/>
              <a:t>10</a:t>
            </a:fld>
            <a:endParaRPr lang="zh-CN" altLang="en-US"/>
          </a:p>
        </p:txBody>
      </p:sp>
    </p:spTree>
    <p:extLst>
      <p:ext uri="{BB962C8B-B14F-4D97-AF65-F5344CB8AC3E}">
        <p14:creationId xmlns:p14="http://schemas.microsoft.com/office/powerpoint/2010/main" val="170145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11</a:t>
            </a:fld>
            <a:endParaRPr lang="zh-CN" altLang="en-US"/>
          </a:p>
        </p:txBody>
      </p:sp>
    </p:spTree>
    <p:extLst>
      <p:ext uri="{BB962C8B-B14F-4D97-AF65-F5344CB8AC3E}">
        <p14:creationId xmlns:p14="http://schemas.microsoft.com/office/powerpoint/2010/main" val="397707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12</a:t>
            </a:fld>
            <a:endParaRPr lang="zh-CN" altLang="en-US"/>
          </a:p>
        </p:txBody>
      </p:sp>
    </p:spTree>
    <p:extLst>
      <p:ext uri="{BB962C8B-B14F-4D97-AF65-F5344CB8AC3E}">
        <p14:creationId xmlns:p14="http://schemas.microsoft.com/office/powerpoint/2010/main" val="361726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14</a:t>
            </a:fld>
            <a:endParaRPr lang="zh-CN" altLang="en-US"/>
          </a:p>
        </p:txBody>
      </p:sp>
    </p:spTree>
    <p:extLst>
      <p:ext uri="{BB962C8B-B14F-4D97-AF65-F5344CB8AC3E}">
        <p14:creationId xmlns:p14="http://schemas.microsoft.com/office/powerpoint/2010/main" val="332489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17</a:t>
            </a:fld>
            <a:endParaRPr lang="zh-CN" altLang="en-US"/>
          </a:p>
        </p:txBody>
      </p:sp>
    </p:spTree>
    <p:extLst>
      <p:ext uri="{BB962C8B-B14F-4D97-AF65-F5344CB8AC3E}">
        <p14:creationId xmlns:p14="http://schemas.microsoft.com/office/powerpoint/2010/main" val="139331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18</a:t>
            </a:fld>
            <a:endParaRPr lang="zh-CN" altLang="en-US"/>
          </a:p>
        </p:txBody>
      </p:sp>
    </p:spTree>
    <p:extLst>
      <p:ext uri="{BB962C8B-B14F-4D97-AF65-F5344CB8AC3E}">
        <p14:creationId xmlns:p14="http://schemas.microsoft.com/office/powerpoint/2010/main" val="312358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7/20/2022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05917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7/20/2022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81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7/20/2022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13" dirty="0">
              <a:solidFill>
                <a:schemeClr val="accent1">
                  <a:lumMod val="60000"/>
                  <a:lumOff val="40000"/>
                </a:schemeClr>
              </a:solidFill>
              <a:latin typeface="Arial"/>
            </a:endParaRPr>
          </a:p>
        </p:txBody>
      </p:sp>
    </p:spTree>
    <p:extLst>
      <p:ext uri="{BB962C8B-B14F-4D97-AF65-F5344CB8AC3E}">
        <p14:creationId xmlns:p14="http://schemas.microsoft.com/office/powerpoint/2010/main" val="9626581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7/20/2022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92268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7/20/2022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454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7/20/2022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3815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7/20/2022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5377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7/20/2022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2581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833835"/>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3016184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510663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06CD6E-3CAC-4D3B-B881-D918E0864B98}" type="slidenum">
              <a:rPr lang="en-US" altLang="en-US" smtClean="0"/>
              <a:t>‹#›</a:t>
            </a:fld>
            <a:endParaRPr lang="en-US" altLang="en-US"/>
          </a:p>
        </p:txBody>
      </p:sp>
    </p:spTree>
    <p:extLst>
      <p:ext uri="{BB962C8B-B14F-4D97-AF65-F5344CB8AC3E}">
        <p14:creationId xmlns:p14="http://schemas.microsoft.com/office/powerpoint/2010/main" val="530695832"/>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002673"/>
      </p:ext>
    </p:extLst>
  </p:cSld>
  <p:clrMapOvr>
    <a:masterClrMapping/>
  </p:clrMapOvr>
  <p:transition spd="slow">
    <p:wipe/>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4364"/>
            <a:ext cx="9144000" cy="5139136"/>
          </a:xfrm>
          <a:prstGeom prst="rect">
            <a:avLst/>
          </a:prstGeom>
        </p:spPr>
      </p:pic>
      <p:sp>
        <p:nvSpPr>
          <p:cNvPr id="12" name="矩形 11"/>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extLst>
      <p:ext uri="{BB962C8B-B14F-4D97-AF65-F5344CB8AC3E}">
        <p14:creationId xmlns:p14="http://schemas.microsoft.com/office/powerpoint/2010/main" val="208143982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0" y="4364"/>
            <a:ext cx="9144000" cy="5139136"/>
          </a:xfrm>
          <a:prstGeom prst="rect">
            <a:avLst/>
          </a:prstGeom>
        </p:spPr>
      </p:pic>
      <p:sp>
        <p:nvSpPr>
          <p:cNvPr id="4" name="矩形 3"/>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extLst>
      <p:ext uri="{BB962C8B-B14F-4D97-AF65-F5344CB8AC3E}">
        <p14:creationId xmlns:p14="http://schemas.microsoft.com/office/powerpoint/2010/main" val="285284467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46388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4364"/>
            <a:ext cx="9144000" cy="5139136"/>
          </a:xfrm>
          <a:prstGeom prst="rect">
            <a:avLst/>
          </a:prstGeom>
        </p:spPr>
      </p:pic>
      <p:sp>
        <p:nvSpPr>
          <p:cNvPr id="7" name="矩形 6"/>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 Team Subtitle 2">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screen"/>
          <a:stretch>
            <a:fillRect/>
          </a:stretch>
        </p:blipFill>
        <p:spPr>
          <a:xfrm>
            <a:off x="0" y="4364"/>
            <a:ext cx="9144000" cy="5139136"/>
          </a:xfrm>
          <a:prstGeom prst="rect">
            <a:avLst/>
          </a:prstGeom>
        </p:spPr>
      </p:pic>
      <p:sp>
        <p:nvSpPr>
          <p:cNvPr id="13" name="矩形 1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685800" y="209971"/>
            <a:ext cx="7772400" cy="61317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6202"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90"/>
            </a:lvl1pPr>
          </a:lstStyle>
          <a:p>
            <a:endParaRPr lang="en-US" dirty="0"/>
          </a:p>
        </p:txBody>
      </p:sp>
      <p:sp>
        <p:nvSpPr>
          <p:cNvPr id="14" name="Content Placeholder 13"/>
          <p:cNvSpPr>
            <a:spLocks noGrp="1"/>
          </p:cNvSpPr>
          <p:nvPr>
            <p:ph sz="quarter" idx="18" hasCustomPrompt="1"/>
          </p:nvPr>
        </p:nvSpPr>
        <p:spPr>
          <a:xfrm>
            <a:off x="539441"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6080" indent="-12890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098"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90"/>
            </a:lvl1pPr>
          </a:lstStyle>
          <a:p>
            <a:endParaRPr lang="en-US" dirty="0"/>
          </a:p>
        </p:txBody>
      </p:sp>
      <p:sp>
        <p:nvSpPr>
          <p:cNvPr id="28" name="Content Placeholder 13"/>
          <p:cNvSpPr>
            <a:spLocks noGrp="1"/>
          </p:cNvSpPr>
          <p:nvPr>
            <p:ph sz="quarter" idx="20" hasCustomPrompt="1"/>
          </p:nvPr>
        </p:nvSpPr>
        <p:spPr>
          <a:xfrm>
            <a:off x="2642337"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6080" indent="-12890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5"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90"/>
            </a:lvl1pPr>
          </a:lstStyle>
          <a:p>
            <a:endParaRPr lang="en-US" dirty="0"/>
          </a:p>
        </p:txBody>
      </p:sp>
      <p:sp>
        <p:nvSpPr>
          <p:cNvPr id="30" name="Content Placeholder 13"/>
          <p:cNvSpPr>
            <a:spLocks noGrp="1"/>
          </p:cNvSpPr>
          <p:nvPr>
            <p:ph sz="quarter" idx="22" hasCustomPrompt="1"/>
          </p:nvPr>
        </p:nvSpPr>
        <p:spPr>
          <a:xfrm>
            <a:off x="4745234"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6080" indent="-12890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700088"/>
            <a:ext cx="7772400" cy="304800"/>
          </a:xfrm>
          <a:prstGeom prst="rect">
            <a:avLst/>
          </a:prstGeo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10" name="Picture Placeholder 3"/>
          <p:cNvSpPr>
            <a:spLocks noGrp="1"/>
          </p:cNvSpPr>
          <p:nvPr>
            <p:ph type="pic" sz="quarter" idx="42"/>
          </p:nvPr>
        </p:nvSpPr>
        <p:spPr>
          <a:xfrm>
            <a:off x="7224892" y="1229842"/>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90"/>
            </a:lvl1pPr>
          </a:lstStyle>
          <a:p>
            <a:endParaRPr lang="en-US" dirty="0"/>
          </a:p>
        </p:txBody>
      </p:sp>
      <p:sp>
        <p:nvSpPr>
          <p:cNvPr id="11" name="Content Placeholder 13"/>
          <p:cNvSpPr>
            <a:spLocks noGrp="1"/>
          </p:cNvSpPr>
          <p:nvPr>
            <p:ph sz="quarter" idx="43" hasCustomPrompt="1"/>
          </p:nvPr>
        </p:nvSpPr>
        <p:spPr>
          <a:xfrm>
            <a:off x="6848131"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6080" indent="-12890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矩形 15"/>
          <p:cNvSpPr/>
          <p:nvPr userDrawn="1"/>
        </p:nvSpPr>
        <p:spPr>
          <a:xfrm>
            <a:off x="7156828" y="4591810"/>
            <a:ext cx="775136" cy="230832"/>
          </a:xfrm>
          <a:prstGeom prst="rect">
            <a:avLst/>
          </a:prstGeom>
        </p:spPr>
        <p:txBody>
          <a:bodyPr wrap="square">
            <a:spAutoFit/>
          </a:bodyPr>
          <a:lstStyle/>
          <a:p>
            <a:pPr defTabSz="914400"/>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pPr defTabSz="914400"/>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pPr defTabSz="914400"/>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pPr defTabSz="914400"/>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pPr defTabSz="914400"/>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pPr defTabSz="914400"/>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pPr defTabSz="914400"/>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pPr defTabSz="914400"/>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pPr defTabSz="914400"/>
            <a:r>
              <a:rPr lang="en-US" altLang="zh-CN" sz="100" dirty="0">
                <a:solidFill>
                  <a:prstClr val="white"/>
                </a:solidFill>
                <a:latin typeface="Calibri" panose="020F0502020204030204"/>
                <a:ea typeface="SimSun"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078896" cy="5143500"/>
          </a:xfrm>
          <a:prstGeom prst="rect">
            <a:avLst/>
          </a:prstGeom>
        </p:spPr>
        <p:txBody>
          <a:bodyPr/>
          <a:lstStyle/>
          <a:p>
            <a:endParaRPr lang="id-ID"/>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263"/>
            <a:ext cx="2057400" cy="273844"/>
          </a:xfrm>
          <a:prstGeom prst="rect">
            <a:avLst/>
          </a:prstGeom>
        </p:spPr>
        <p:txBody>
          <a:bodyPr/>
          <a:lstStyle/>
          <a:p>
            <a:fld id="{C03DE807-215E-47EB-B84B-198322179C58}" type="datetimeFigureOut">
              <a:rPr lang="zh-CN" altLang="en-US" smtClean="0"/>
              <a:t>2022/7/20</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42C4D9BF-80BE-46C2-A213-B29FE6F6BA11}" type="slidenum">
              <a:rPr lang="zh-CN" altLang="en-US" smtClean="0"/>
              <a:t>‹#›</a:t>
            </a:fld>
            <a:endParaRPr lang="zh-CN" altLang="en-US"/>
          </a:p>
        </p:txBody>
      </p:sp>
      <p:pic>
        <p:nvPicPr>
          <p:cNvPr id="7" name="图片 6"/>
          <p:cNvPicPr>
            <a:picLocks noChangeAspect="1"/>
          </p:cNvPicPr>
          <p:nvPr userDrawn="1"/>
        </p:nvPicPr>
        <p:blipFill>
          <a:blip r:embed="rId2" cstate="screen"/>
          <a:stretch>
            <a:fillRect/>
          </a:stretch>
        </p:blipFill>
        <p:spPr>
          <a:xfrm>
            <a:off x="0" y="0"/>
            <a:ext cx="9144000" cy="5143500"/>
          </a:xfrm>
          <a:prstGeom prst="rect">
            <a:avLst/>
          </a:prstGeom>
        </p:spPr>
      </p:pic>
      <p:grpSp>
        <p:nvGrpSpPr>
          <p:cNvPr id="10" name="组合 9"/>
          <p:cNvGrpSpPr/>
          <p:nvPr userDrawn="1"/>
        </p:nvGrpSpPr>
        <p:grpSpPr>
          <a:xfrm>
            <a:off x="194035" y="204620"/>
            <a:ext cx="711088" cy="307777"/>
            <a:chOff x="258713" y="272826"/>
            <a:chExt cx="948117" cy="410369"/>
          </a:xfrm>
        </p:grpSpPr>
        <p:sp>
          <p:nvSpPr>
            <p:cNvPr id="8" name="矩形: 圆角 7"/>
            <p:cNvSpPr/>
            <p:nvPr userDrawn="1"/>
          </p:nvSpPr>
          <p:spPr>
            <a:xfrm>
              <a:off x="338202" y="302725"/>
              <a:ext cx="789139" cy="340313"/>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矩形 8"/>
            <p:cNvSpPr/>
            <p:nvPr userDrawn="1"/>
          </p:nvSpPr>
          <p:spPr>
            <a:xfrm>
              <a:off x="258713" y="272826"/>
              <a:ext cx="948117" cy="410369"/>
            </a:xfrm>
            <a:prstGeom prst="rect">
              <a:avLst/>
            </a:prstGeom>
          </p:spPr>
          <p:txBody>
            <a:bodyPr wrap="square">
              <a:spAutoFit/>
            </a:bodyPr>
            <a:lstStyle/>
            <a:p>
              <a:pPr algn="ctr"/>
              <a:r>
                <a:rPr lang="en-US" altLang="zh-CN" sz="1400" i="0" dirty="0">
                  <a:solidFill>
                    <a:schemeClr val="tx1">
                      <a:lumMod val="75000"/>
                      <a:lumOff val="25000"/>
                    </a:schemeClr>
                  </a:solidFill>
                  <a:latin typeface="Agency FB" panose="020B0503020202020204" pitchFamily="34" charset="0"/>
                  <a:cs typeface="Segoe UI" panose="020B0502040204020203" pitchFamily="34" charset="0"/>
                </a:rPr>
                <a:t>LOGO</a:t>
              </a:r>
              <a:endParaRPr lang="zh-CN" altLang="en-US" sz="1400" i="0" dirty="0">
                <a:solidFill>
                  <a:schemeClr val="tx1">
                    <a:lumMod val="75000"/>
                    <a:lumOff val="25000"/>
                  </a:schemeClr>
                </a:solidFill>
                <a:latin typeface="Agency FB" panose="020B0503020202020204" pitchFamily="34" charset="0"/>
                <a:cs typeface="Segoe UI" panose="020B0502040204020203" pitchFamily="34" charset="0"/>
              </a:endParaRPr>
            </a:p>
          </p:txBody>
        </p:sp>
      </p:gr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7/20/2022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2466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7/20/2022</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88119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7/20/2022</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01194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7/20/2022</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87588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7/20/2022</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8748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7/20/2022</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91965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7/20/2022</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25867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BE451C3-0FF4-47C4-B829-773ADF60F88C}" type="datetimeFigureOut">
              <a:rPr lang="en-US" smtClean="0"/>
              <a:t>7/20/2022</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pPr/>
              <a:t>‹#›</a:t>
            </a:fld>
            <a:endParaRPr lang="en-US" dirty="0"/>
          </a:p>
        </p:txBody>
      </p:sp>
      <p:sp>
        <p:nvSpPr>
          <p:cNvPr id="18" name="TextBox 17"/>
          <p:cNvSpPr txBox="1"/>
          <p:nvPr userDrawn="1"/>
        </p:nvSpPr>
        <p:spPr>
          <a:xfrm>
            <a:off x="8905790" y="5999798"/>
            <a:ext cx="671347" cy="307777"/>
          </a:xfrm>
          <a:prstGeom prst="rect">
            <a:avLst/>
          </a:prstGeom>
          <a:noFill/>
        </p:spPr>
        <p:txBody>
          <a:bodyPr wrap="square" rtlCol="0">
            <a:spAutoFit/>
          </a:bodyPr>
          <a:lstStyle/>
          <a:p>
            <a:pPr algn="ctr"/>
            <a:fld id="{2EEF1883-7A0E-4F66-9932-E581691AD397}" type="slidenum">
              <a:rPr lang="zh-CN" altLang="en-US" sz="1400" b="0" smtClean="0">
                <a:solidFill>
                  <a:schemeClr val="bg1"/>
                </a:solidFill>
                <a:latin typeface="Microsoft YaHei Light" panose="020B0502040204020203" pitchFamily="34" charset="-122"/>
                <a:ea typeface="Microsoft YaHei Light" panose="020B0502040204020203" pitchFamily="34" charset="-122"/>
              </a:rPr>
              <a:t>‹#›</a:t>
            </a:fld>
            <a:r>
              <a:rPr lang="zh-CN" altLang="en-US" sz="1400" b="0" dirty="0">
                <a:solidFill>
                  <a:schemeClr val="bg1"/>
                </a:solidFill>
                <a:latin typeface="Microsoft YaHei Light" panose="020B0502040204020203" pitchFamily="34" charset="-122"/>
                <a:ea typeface="Microsoft YaHei Light" panose="020B0502040204020203" pitchFamily="34" charset="-122"/>
              </a:rPr>
              <a:t> </a:t>
            </a:r>
          </a:p>
        </p:txBody>
      </p:sp>
    </p:spTree>
    <p:extLst>
      <p:ext uri="{BB962C8B-B14F-4D97-AF65-F5344CB8AC3E}">
        <p14:creationId xmlns:p14="http://schemas.microsoft.com/office/powerpoint/2010/main" val="3743664066"/>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 id="2147484157" r:id="rId18"/>
    <p:sldLayoutId id="2147484158" r:id="rId19"/>
    <p:sldLayoutId id="2147484159" r:id="rId20"/>
    <p:sldLayoutId id="2147484160" r:id="rId21"/>
    <p:sldLayoutId id="2147484161" r:id="rId22"/>
    <p:sldLayoutId id="2147484162" r:id="rId23"/>
    <p:sldLayoutId id="2147483652" r:id="rId24"/>
    <p:sldLayoutId id="2147483655" r:id="rId25"/>
    <p:sldLayoutId id="2147483657" r:id="rId26"/>
    <p:sldLayoutId id="2147483658" r:id="rId27"/>
    <p:sldLayoutId id="2147483660" r:id="rId28"/>
    <p:sldLayoutId id="2147483661" r:id="rId29"/>
    <p:sldLayoutId id="2147483662" r:id="rId30"/>
    <p:sldLayoutId id="2147483663" r:id="rId31"/>
    <p:sldLayoutId id="2147483664" r:id="rId32"/>
    <p:sldLayoutId id="2147483665" r:id="rId33"/>
  </p:sldLayoutIdLst>
  <p:transition spd="slow">
    <p:wipe/>
  </p:transition>
  <p:timing>
    <p:tnLst>
      <p:par>
        <p:cTn id="1" dur="indefinite" restart="never" nodeType="tmRoot"/>
      </p:par>
    </p:tnLst>
  </p:timing>
  <p:txStyles>
    <p:titleStyle>
      <a:lvl1pPr algn="l" defTabSz="342900" rtl="0" eaLnBrk="1" latinLnBrk="0" hangingPunct="1">
        <a:spcBef>
          <a:spcPct val="0"/>
        </a:spcBef>
        <a:buNone/>
        <a:defRPr sz="27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jpeg"/><Relationship Id="rId2" Type="http://schemas.openxmlformats.org/officeDocument/2006/relationships/slideLayout" Target="../slideLayouts/slideLayout21.xml"/><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37968" y="889000"/>
            <a:ext cx="6304935" cy="3302416"/>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文本框 3"/>
          <p:cNvSpPr txBox="1"/>
          <p:nvPr/>
        </p:nvSpPr>
        <p:spPr>
          <a:xfrm>
            <a:off x="1585452" y="1776566"/>
            <a:ext cx="5965721" cy="938719"/>
          </a:xfrm>
          <a:prstGeom prst="rect">
            <a:avLst/>
          </a:prstGeom>
          <a:noFill/>
        </p:spPr>
        <p:txBody>
          <a:bodyPr wrap="square" rtlCol="0">
            <a:spAutoFit/>
            <a:scene3d>
              <a:camera prst="orthographicFront"/>
              <a:lightRig rig="threePt" dir="t"/>
            </a:scene3d>
            <a:sp3d contourW="12700"/>
          </a:bodyPr>
          <a:lstStyle/>
          <a:p>
            <a:pPr algn="ctr">
              <a:defRPr/>
            </a:pPr>
            <a:r>
              <a:rPr lang="en-SG" altLang="zh-CN" sz="5500" b="1" dirty="0" err="1">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Bàn</a:t>
            </a:r>
            <a:r>
              <a:rPr lang="en-SG" altLang="zh-CN" sz="5500" b="1" dirty="0">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 </a:t>
            </a:r>
            <a:r>
              <a:rPr lang="en-SG" altLang="zh-CN" sz="5500" b="1" dirty="0" err="1">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về</a:t>
            </a:r>
            <a:r>
              <a:rPr lang="en-SG" altLang="zh-CN" sz="5500" b="1" dirty="0">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 </a:t>
            </a:r>
            <a:r>
              <a:rPr lang="en-SG" altLang="zh-CN" sz="5500" b="1" dirty="0" err="1">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đọc</a:t>
            </a:r>
            <a:r>
              <a:rPr lang="en-SG" altLang="zh-CN" sz="5500" b="1" dirty="0">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 </a:t>
            </a:r>
            <a:r>
              <a:rPr lang="en-SG" altLang="zh-CN" sz="5500" b="1" dirty="0" err="1">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sách</a:t>
            </a:r>
            <a:endParaRPr lang="zh-CN" altLang="en-US" sz="5500" b="1" dirty="0">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endParaRPr>
          </a:p>
        </p:txBody>
      </p:sp>
      <p:sp>
        <p:nvSpPr>
          <p:cNvPr id="9" name="矩形 8"/>
          <p:cNvSpPr/>
          <p:nvPr/>
        </p:nvSpPr>
        <p:spPr>
          <a:xfrm>
            <a:off x="1592827" y="1099399"/>
            <a:ext cx="5973096" cy="2890040"/>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文本框 3"/>
          <p:cNvSpPr txBox="1"/>
          <p:nvPr/>
        </p:nvSpPr>
        <p:spPr>
          <a:xfrm>
            <a:off x="4004189" y="2899370"/>
            <a:ext cx="3431201" cy="523220"/>
          </a:xfrm>
          <a:prstGeom prst="rect">
            <a:avLst/>
          </a:prstGeom>
          <a:noFill/>
        </p:spPr>
        <p:txBody>
          <a:bodyPr wrap="square" rtlCol="0">
            <a:spAutoFit/>
            <a:scene3d>
              <a:camera prst="orthographicFront"/>
              <a:lightRig rig="threePt" dir="t"/>
            </a:scene3d>
            <a:sp3d contourW="12700"/>
          </a:bodyPr>
          <a:lstStyle/>
          <a:p>
            <a:pPr algn="r">
              <a:defRPr/>
            </a:pPr>
            <a:r>
              <a:rPr lang="en-SG" altLang="zh-CN" sz="2800" b="1" dirty="0" smtClean="0">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Chu </a:t>
            </a:r>
            <a:r>
              <a:rPr lang="en-SG" altLang="zh-CN" sz="2800" b="1" dirty="0" err="1">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Quang</a:t>
            </a:r>
            <a:r>
              <a:rPr lang="en-SG" altLang="zh-CN" sz="2800" b="1" dirty="0">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 </a:t>
            </a:r>
            <a:r>
              <a:rPr lang="en-SG" altLang="zh-CN" sz="2800" b="1" dirty="0" err="1" smtClean="0">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Tiềm</a:t>
            </a:r>
            <a:endParaRPr lang="zh-CN" altLang="en-US" sz="2800" b="1" dirty="0">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endParaRPr>
          </a:p>
        </p:txBody>
      </p:sp>
      <p:pic>
        <p:nvPicPr>
          <p:cNvPr id="6" name="图片 9"/>
          <p:cNvPicPr>
            <a:picLocks noChangeAspect="1"/>
          </p:cNvPicPr>
          <p:nvPr/>
        </p:nvPicPr>
        <p:blipFill>
          <a:blip r:embed="rId3"/>
          <a:stretch>
            <a:fillRect/>
          </a:stretch>
        </p:blipFill>
        <p:spPr>
          <a:xfrm>
            <a:off x="2843499" y="3392452"/>
            <a:ext cx="4061251" cy="192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3" cstate="screen"/>
          <a:stretch>
            <a:fillRect/>
          </a:stretch>
        </p:blipFill>
        <p:spPr>
          <a:xfrm>
            <a:off x="0" y="4364"/>
            <a:ext cx="9144000" cy="5139136"/>
          </a:xfrm>
          <a:prstGeom prst="rect">
            <a:avLst/>
          </a:prstGeom>
        </p:spPr>
      </p:pic>
      <p:sp>
        <p:nvSpPr>
          <p:cNvPr id="54" name="矩形 53"/>
          <p:cNvSpPr/>
          <p:nvPr/>
        </p:nvSpPr>
        <p:spPr>
          <a:xfrm>
            <a:off x="1760787" y="317447"/>
            <a:ext cx="7072575"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72838" y="516138"/>
            <a:ext cx="2724832" cy="1666639"/>
            <a:chOff x="774472" y="-117838"/>
            <a:chExt cx="3429389" cy="2174838"/>
          </a:xfrm>
        </p:grpSpPr>
        <p:sp>
          <p:nvSpPr>
            <p:cNvPr id="24" name="矩形 23"/>
            <p:cNvSpPr/>
            <p:nvPr/>
          </p:nvSpPr>
          <p:spPr>
            <a:xfrm>
              <a:off x="774472" y="-117838"/>
              <a:ext cx="3306204" cy="1542110"/>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5" name="矩形 24"/>
            <p:cNvSpPr/>
            <p:nvPr/>
          </p:nvSpPr>
          <p:spPr>
            <a:xfrm>
              <a:off x="1055587" y="749939"/>
              <a:ext cx="3148274" cy="1307061"/>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1" name="文本框 20"/>
            <p:cNvSpPr txBox="1"/>
            <p:nvPr/>
          </p:nvSpPr>
          <p:spPr>
            <a:xfrm>
              <a:off x="774472" y="-106376"/>
              <a:ext cx="3235455" cy="763087"/>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b="1" dirty="0">
                  <a:solidFill>
                    <a:schemeClr val="bg1"/>
                  </a:solidFill>
                  <a:latin typeface="Times New Roman" panose="02020603050405020304" pitchFamily="18" charset="0"/>
                  <a:ea typeface="Microsoft YaHei" panose="020B0503020204020204" charset="-122"/>
                  <a:cs typeface="Times New Roman" panose="02020603050405020304" pitchFamily="18" charset="0"/>
                </a:rPr>
                <a:t>2. </a:t>
              </a:r>
              <a:r>
                <a:rPr lang="en-US" altLang="zh-CN" sz="3200" b="1" dirty="0" err="1">
                  <a:solidFill>
                    <a:schemeClr val="bg1"/>
                  </a:solidFill>
                  <a:latin typeface="Times New Roman" panose="02020603050405020304" pitchFamily="18" charset="0"/>
                  <a:ea typeface="Microsoft YaHei" panose="020B0503020204020204" charset="-122"/>
                  <a:cs typeface="Times New Roman" panose="02020603050405020304" pitchFamily="18" charset="0"/>
                </a:rPr>
                <a:t>Tác</a:t>
              </a:r>
              <a:r>
                <a:rPr lang="en-US" altLang="zh-CN" sz="3200" b="1" dirty="0">
                  <a:solidFill>
                    <a:schemeClr val="bg1"/>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200" b="1" dirty="0" err="1">
                  <a:solidFill>
                    <a:schemeClr val="bg1"/>
                  </a:solidFill>
                  <a:latin typeface="Times New Roman" panose="02020603050405020304" pitchFamily="18" charset="0"/>
                  <a:ea typeface="Microsoft YaHei" panose="020B0503020204020204" charset="-122"/>
                  <a:cs typeface="Times New Roman" panose="02020603050405020304" pitchFamily="18" charset="0"/>
                </a:rPr>
                <a:t>phẩm</a:t>
              </a:r>
              <a:endParaRPr lang="zh-CN" altLang="en-US" sz="3200" b="1" dirty="0">
                <a:solidFill>
                  <a:schemeClr val="bg1"/>
                </a:solidFill>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9" name="组合 18"/>
          <p:cNvGrpSpPr/>
          <p:nvPr/>
        </p:nvGrpSpPr>
        <p:grpSpPr>
          <a:xfrm>
            <a:off x="3871336" y="1091077"/>
            <a:ext cx="1528232" cy="475873"/>
            <a:chOff x="4811268" y="1579134"/>
            <a:chExt cx="1528232" cy="475873"/>
          </a:xfrm>
        </p:grpSpPr>
        <p:sp>
          <p:nvSpPr>
            <p:cNvPr id="3" name="文本框 2"/>
            <p:cNvSpPr txBox="1"/>
            <p:nvPr/>
          </p:nvSpPr>
          <p:spPr>
            <a:xfrm>
              <a:off x="4987482" y="1593342"/>
              <a:ext cx="1352018" cy="461665"/>
            </a:xfrm>
            <a:prstGeom prst="rect">
              <a:avLst/>
            </a:prstGeom>
            <a:noFill/>
          </p:spPr>
          <p:txBody>
            <a:bodyPr wrap="square" rtlCol="0">
              <a:spAutoFit/>
              <a:scene3d>
                <a:camera prst="orthographicFront"/>
                <a:lightRig rig="threePt" dir="t"/>
              </a:scene3d>
              <a:sp3d contourW="12700"/>
            </a:bodyPr>
            <a:lstStyle/>
            <a:p>
              <a:r>
                <a:rPr lang="en-SG" altLang="zh-CN" sz="2400" b="1" dirty="0" err="1">
                  <a:solidFill>
                    <a:srgbClr val="0070C0"/>
                  </a:solidFill>
                  <a:latin typeface="Times New Roman" panose="02020603050405020304" pitchFamily="18" charset="0"/>
                  <a:ea typeface="+mj-ea"/>
                  <a:cs typeface="Times New Roman" panose="02020603050405020304" pitchFamily="18" charset="0"/>
                </a:rPr>
                <a:t>Xuất</a:t>
              </a:r>
              <a:r>
                <a:rPr lang="en-SG" altLang="zh-CN" sz="2400" b="1" dirty="0">
                  <a:solidFill>
                    <a:srgbClr val="0070C0"/>
                  </a:solidFill>
                  <a:latin typeface="Times New Roman" panose="02020603050405020304" pitchFamily="18" charset="0"/>
                  <a:ea typeface="+mj-ea"/>
                  <a:cs typeface="Times New Roman" panose="02020603050405020304" pitchFamily="18" charset="0"/>
                </a:rPr>
                <a:t> </a:t>
              </a:r>
              <a:r>
                <a:rPr lang="en-SG" altLang="zh-CN" sz="2400" b="1" dirty="0" err="1">
                  <a:solidFill>
                    <a:srgbClr val="0070C0"/>
                  </a:solidFill>
                  <a:latin typeface="Times New Roman" panose="02020603050405020304" pitchFamily="18" charset="0"/>
                  <a:ea typeface="+mj-ea"/>
                  <a:cs typeface="Times New Roman" panose="02020603050405020304" pitchFamily="18" charset="0"/>
                </a:rPr>
                <a:t>xứ</a:t>
              </a:r>
              <a:r>
                <a:rPr lang="en-SG" altLang="zh-CN" sz="2400" b="1" dirty="0">
                  <a:solidFill>
                    <a:srgbClr val="0070C0"/>
                  </a:solidFill>
                  <a:latin typeface="Times New Roman" panose="02020603050405020304" pitchFamily="18" charset="0"/>
                  <a:ea typeface="+mj-ea"/>
                  <a:cs typeface="Times New Roman" panose="02020603050405020304" pitchFamily="18" charset="0"/>
                </a:rPr>
                <a:t>:</a:t>
              </a:r>
              <a:endParaRPr lang="zh-CN" altLang="en-US" sz="2400" b="1" dirty="0">
                <a:latin typeface="Times New Roman" panose="02020603050405020304" pitchFamily="18" charset="0"/>
                <a:ea typeface="+mj-ea"/>
                <a:cs typeface="Times New Roman" panose="02020603050405020304" pitchFamily="18" charset="0"/>
              </a:endParaRPr>
            </a:p>
          </p:txBody>
        </p:sp>
        <p:cxnSp>
          <p:nvCxnSpPr>
            <p:cNvPr id="18" name="直接连接符 17"/>
            <p:cNvCxnSpPr/>
            <p:nvPr/>
          </p:nvCxnSpPr>
          <p:spPr>
            <a:xfrm>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17" name="文本框 2"/>
          <p:cNvSpPr txBox="1"/>
          <p:nvPr/>
        </p:nvSpPr>
        <p:spPr>
          <a:xfrm>
            <a:off x="5494826" y="728130"/>
            <a:ext cx="3099672" cy="1107996"/>
          </a:xfrm>
          <a:prstGeom prst="rect">
            <a:avLst/>
          </a:prstGeom>
          <a:noFill/>
        </p:spPr>
        <p:txBody>
          <a:bodyPr wrap="square" rtlCol="0">
            <a:spAutoFit/>
            <a:scene3d>
              <a:camera prst="orthographicFront"/>
              <a:lightRig rig="threePt" dir="t"/>
            </a:scene3d>
            <a:sp3d contourW="12700"/>
          </a:bodyPr>
          <a:lstStyle/>
          <a:p>
            <a:pPr algn="just"/>
            <a:r>
              <a:rPr lang="en-SG" altLang="zh-CN" sz="2200" b="1" dirty="0">
                <a:solidFill>
                  <a:srgbClr val="002060"/>
                </a:solidFill>
                <a:latin typeface="Times New Roman" panose="02020603050405020304" pitchFamily="18" charset="0"/>
                <a:ea typeface="+mj-ea"/>
                <a:cs typeface="Times New Roman" panose="02020603050405020304" pitchFamily="18" charset="0"/>
              </a:rPr>
              <a:t>In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trong</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Danh</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nhân</a:t>
            </a:r>
            <a:r>
              <a:rPr lang="en-SG" altLang="zh-CN" sz="2200" b="1" dirty="0">
                <a:solidFill>
                  <a:srgbClr val="002060"/>
                </a:solidFill>
                <a:latin typeface="Times New Roman" panose="02020603050405020304" pitchFamily="18" charset="0"/>
                <a:ea typeface="+mj-ea"/>
                <a:cs typeface="Times New Roman" panose="02020603050405020304" pitchFamily="18" charset="0"/>
              </a:rPr>
              <a:t> TQ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bàn</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về</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niềm</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vui</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nỗi</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vuồn</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của</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việc</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đọc</a:t>
            </a:r>
            <a:r>
              <a:rPr lang="en-SG" altLang="zh-CN" sz="2200" b="1" dirty="0">
                <a:solidFill>
                  <a:srgbClr val="002060"/>
                </a:solidFill>
                <a:latin typeface="Times New Roman" panose="02020603050405020304" pitchFamily="18" charset="0"/>
                <a:ea typeface="+mj-ea"/>
                <a:cs typeface="Times New Roman" panose="02020603050405020304" pitchFamily="18" charset="0"/>
              </a:rPr>
              <a:t> </a:t>
            </a:r>
            <a:r>
              <a:rPr lang="en-SG" altLang="zh-CN" sz="2200" b="1" dirty="0" err="1">
                <a:solidFill>
                  <a:srgbClr val="002060"/>
                </a:solidFill>
                <a:latin typeface="Times New Roman" panose="02020603050405020304" pitchFamily="18" charset="0"/>
                <a:ea typeface="+mj-ea"/>
                <a:cs typeface="Times New Roman" panose="02020603050405020304" pitchFamily="18" charset="0"/>
              </a:rPr>
              <a:t>sách</a:t>
            </a:r>
            <a:r>
              <a:rPr lang="en-SG" altLang="zh-CN" sz="2200" b="1" dirty="0">
                <a:solidFill>
                  <a:srgbClr val="002060"/>
                </a:solidFill>
                <a:latin typeface="Times New Roman" panose="02020603050405020304" pitchFamily="18" charset="0"/>
                <a:ea typeface="+mj-ea"/>
                <a:cs typeface="Times New Roman" panose="02020603050405020304" pitchFamily="18" charset="0"/>
              </a:rPr>
              <a:t>”</a:t>
            </a:r>
            <a:endParaRPr lang="zh-CN" altLang="en-US" sz="2200" b="1" dirty="0">
              <a:solidFill>
                <a:srgbClr val="002060"/>
              </a:solidFill>
              <a:latin typeface="Times New Roman" panose="02020603050405020304" pitchFamily="18" charset="0"/>
              <a:ea typeface="+mj-ea"/>
              <a:cs typeface="Times New Roman" panose="02020603050405020304" pitchFamily="18" charset="0"/>
            </a:endParaRPr>
          </a:p>
        </p:txBody>
      </p:sp>
      <p:grpSp>
        <p:nvGrpSpPr>
          <p:cNvPr id="20" name="组合 18"/>
          <p:cNvGrpSpPr/>
          <p:nvPr/>
        </p:nvGrpSpPr>
        <p:grpSpPr>
          <a:xfrm>
            <a:off x="3871336" y="2052257"/>
            <a:ext cx="1528232" cy="475873"/>
            <a:chOff x="4811268" y="1579134"/>
            <a:chExt cx="1528232" cy="475873"/>
          </a:xfrm>
        </p:grpSpPr>
        <p:sp>
          <p:nvSpPr>
            <p:cNvPr id="22" name="文本框 2"/>
            <p:cNvSpPr txBox="1"/>
            <p:nvPr/>
          </p:nvSpPr>
          <p:spPr>
            <a:xfrm>
              <a:off x="4987482" y="1593342"/>
              <a:ext cx="1352018" cy="461665"/>
            </a:xfrm>
            <a:prstGeom prst="rect">
              <a:avLst/>
            </a:prstGeom>
            <a:noFill/>
          </p:spPr>
          <p:txBody>
            <a:bodyPr wrap="square" rtlCol="0">
              <a:spAutoFit/>
              <a:scene3d>
                <a:camera prst="orthographicFront"/>
                <a:lightRig rig="threePt" dir="t"/>
              </a:scene3d>
              <a:sp3d contourW="12700"/>
            </a:bodyPr>
            <a:lstStyle/>
            <a:p>
              <a:endParaRPr lang="zh-CN" altLang="en-US" sz="2400" b="1" dirty="0">
                <a:latin typeface="#9Slide03 Arima Madurai" panose="00000500000000000000" pitchFamily="2" charset="0"/>
                <a:ea typeface="+mj-ea"/>
                <a:cs typeface="#9Slide03 Arima Madurai" panose="00000500000000000000" pitchFamily="2" charset="0"/>
              </a:endParaRPr>
            </a:p>
          </p:txBody>
        </p:sp>
        <p:cxnSp>
          <p:nvCxnSpPr>
            <p:cNvPr id="23" name="直接连接符 17"/>
            <p:cNvCxnSpPr/>
            <p:nvPr/>
          </p:nvCxnSpPr>
          <p:spPr>
            <a:xfrm>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28" name="组合 18"/>
          <p:cNvGrpSpPr/>
          <p:nvPr/>
        </p:nvGrpSpPr>
        <p:grpSpPr>
          <a:xfrm>
            <a:off x="1994318" y="3537222"/>
            <a:ext cx="1317429" cy="475873"/>
            <a:chOff x="4811268" y="1579134"/>
            <a:chExt cx="1317429" cy="475873"/>
          </a:xfrm>
        </p:grpSpPr>
        <p:sp>
          <p:nvSpPr>
            <p:cNvPr id="29" name="文本框 2"/>
            <p:cNvSpPr txBox="1"/>
            <p:nvPr/>
          </p:nvSpPr>
          <p:spPr>
            <a:xfrm>
              <a:off x="4987482" y="1593342"/>
              <a:ext cx="1141215" cy="461665"/>
            </a:xfrm>
            <a:prstGeom prst="rect">
              <a:avLst/>
            </a:prstGeom>
            <a:noFill/>
          </p:spPr>
          <p:txBody>
            <a:bodyPr wrap="square" rtlCol="0">
              <a:spAutoFit/>
              <a:scene3d>
                <a:camera prst="orthographicFront"/>
                <a:lightRig rig="threePt" dir="t"/>
              </a:scene3d>
              <a:sp3d contourW="12700"/>
            </a:bodyPr>
            <a:lstStyle/>
            <a:p>
              <a:r>
                <a:rPr lang="en-SG" altLang="zh-CN" sz="2400" b="1" dirty="0" err="1">
                  <a:solidFill>
                    <a:srgbClr val="002060"/>
                  </a:solidFill>
                  <a:latin typeface="Times New Roman" panose="02020603050405020304" pitchFamily="18" charset="0"/>
                  <a:ea typeface="+mj-ea"/>
                  <a:cs typeface="Times New Roman" panose="02020603050405020304" pitchFamily="18" charset="0"/>
                </a:rPr>
                <a:t>Bố</a:t>
              </a:r>
              <a:r>
                <a:rPr lang="en-SG" altLang="zh-CN" sz="2400" b="1" dirty="0">
                  <a:solidFill>
                    <a:srgbClr val="002060"/>
                  </a:solidFill>
                  <a:latin typeface="Times New Roman" panose="02020603050405020304" pitchFamily="18" charset="0"/>
                  <a:ea typeface="+mj-ea"/>
                  <a:cs typeface="Times New Roman" panose="02020603050405020304" pitchFamily="18" charset="0"/>
                </a:rPr>
                <a:t> </a:t>
              </a:r>
              <a:r>
                <a:rPr lang="en-SG" altLang="zh-CN" sz="2400" b="1" dirty="0" err="1">
                  <a:solidFill>
                    <a:srgbClr val="002060"/>
                  </a:solidFill>
                  <a:latin typeface="Times New Roman" panose="02020603050405020304" pitchFamily="18" charset="0"/>
                  <a:ea typeface="+mj-ea"/>
                  <a:cs typeface="Times New Roman" panose="02020603050405020304" pitchFamily="18" charset="0"/>
                </a:rPr>
                <a:t>cục</a:t>
              </a:r>
              <a:r>
                <a:rPr lang="en-SG" altLang="zh-CN" sz="2400" b="1" dirty="0">
                  <a:solidFill>
                    <a:srgbClr val="002060"/>
                  </a:solidFill>
                  <a:latin typeface="Times New Roman" panose="02020603050405020304" pitchFamily="18" charset="0"/>
                  <a:ea typeface="+mj-ea"/>
                  <a:cs typeface="Times New Roman" panose="02020603050405020304" pitchFamily="18" charset="0"/>
                </a:rPr>
                <a:t>:</a:t>
              </a:r>
              <a:endParaRPr lang="zh-CN" altLang="en-US" sz="2400" b="1" dirty="0">
                <a:solidFill>
                  <a:srgbClr val="002060"/>
                </a:solidFill>
                <a:latin typeface="Times New Roman" panose="02020603050405020304" pitchFamily="18" charset="0"/>
                <a:ea typeface="+mj-ea"/>
                <a:cs typeface="Times New Roman" panose="02020603050405020304" pitchFamily="18" charset="0"/>
              </a:endParaRPr>
            </a:p>
          </p:txBody>
        </p:sp>
        <p:cxnSp>
          <p:nvCxnSpPr>
            <p:cNvPr id="30" name="直接连接符 17"/>
            <p:cNvCxnSpPr/>
            <p:nvPr/>
          </p:nvCxnSpPr>
          <p:spPr>
            <a:xfrm>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32" name="文本框 2"/>
          <p:cNvSpPr txBox="1"/>
          <p:nvPr/>
        </p:nvSpPr>
        <p:spPr>
          <a:xfrm>
            <a:off x="3690074" y="2927408"/>
            <a:ext cx="5194077" cy="430887"/>
          </a:xfrm>
          <a:prstGeom prst="rect">
            <a:avLst/>
          </a:prstGeom>
          <a:noFill/>
        </p:spPr>
        <p:txBody>
          <a:bodyPr wrap="square" rtlCol="0">
            <a:spAutoFit/>
            <a:scene3d>
              <a:camera prst="orthographicFront"/>
              <a:lightRig rig="threePt" dir="t"/>
            </a:scene3d>
            <a:sp3d contourW="12700"/>
          </a:bodyPr>
          <a:lstStyle/>
          <a:p>
            <a:pPr algn="just"/>
            <a:r>
              <a:rPr lang="en-SG" altLang="zh-CN" sz="2200" b="1" dirty="0" smtClean="0">
                <a:solidFill>
                  <a:srgbClr val="0070C0"/>
                </a:solidFill>
                <a:latin typeface="Times New Roman" panose="02020603050405020304" pitchFamily="18" charset="0"/>
                <a:ea typeface="+mj-ea"/>
                <a:cs typeface="Times New Roman" panose="02020603050405020304" pitchFamily="18" charset="0"/>
              </a:rPr>
              <a:t>Đ1+2: </a:t>
            </a:r>
            <a:r>
              <a:rPr lang="en-SG" altLang="zh-CN" sz="2200" b="1" dirty="0" err="1" smtClean="0">
                <a:latin typeface="Times New Roman" panose="02020603050405020304" pitchFamily="18" charset="0"/>
                <a:ea typeface="+mj-ea"/>
                <a:cs typeface="Times New Roman" panose="02020603050405020304" pitchFamily="18" charset="0"/>
              </a:rPr>
              <a:t>Tầm</a:t>
            </a:r>
            <a:r>
              <a:rPr lang="en-SG" altLang="zh-CN" sz="2200" b="1" dirty="0" smtClean="0">
                <a:latin typeface="Times New Roman" panose="02020603050405020304" pitchFamily="18" charset="0"/>
                <a:ea typeface="+mj-ea"/>
                <a:cs typeface="Times New Roman" panose="02020603050405020304" pitchFamily="18" charset="0"/>
              </a:rPr>
              <a:t> </a:t>
            </a:r>
            <a:r>
              <a:rPr lang="en-SG" altLang="zh-CN" sz="2200" b="1" dirty="0" err="1" smtClean="0">
                <a:latin typeface="Times New Roman" panose="02020603050405020304" pitchFamily="18" charset="0"/>
                <a:ea typeface="+mj-ea"/>
                <a:cs typeface="Times New Roman" panose="02020603050405020304" pitchFamily="18" charset="0"/>
              </a:rPr>
              <a:t>quan</a:t>
            </a:r>
            <a:r>
              <a:rPr lang="en-SG" altLang="zh-CN" sz="2200" b="1" dirty="0" smtClean="0">
                <a:latin typeface="Times New Roman" panose="02020603050405020304" pitchFamily="18" charset="0"/>
                <a:ea typeface="+mj-ea"/>
                <a:cs typeface="Times New Roman" panose="02020603050405020304" pitchFamily="18" charset="0"/>
              </a:rPr>
              <a:t> </a:t>
            </a:r>
            <a:r>
              <a:rPr lang="en-SG" altLang="zh-CN" sz="2200" b="1" dirty="0" err="1" smtClean="0">
                <a:latin typeface="Times New Roman" panose="02020603050405020304" pitchFamily="18" charset="0"/>
                <a:ea typeface="+mj-ea"/>
                <a:cs typeface="Times New Roman" panose="02020603050405020304" pitchFamily="18" charset="0"/>
              </a:rPr>
              <a:t>trọng</a:t>
            </a:r>
            <a:r>
              <a:rPr lang="en-SG" altLang="zh-CN" sz="2200" b="1" dirty="0" smtClean="0">
                <a:latin typeface="Times New Roman" panose="02020603050405020304" pitchFamily="18" charset="0"/>
                <a:ea typeface="+mj-ea"/>
                <a:cs typeface="Times New Roman" panose="02020603050405020304" pitchFamily="18" charset="0"/>
              </a:rPr>
              <a:t>, YN </a:t>
            </a:r>
            <a:r>
              <a:rPr lang="en-SG" altLang="zh-CN" sz="2200" b="1" dirty="0" err="1" smtClean="0">
                <a:latin typeface="Times New Roman" panose="02020603050405020304" pitchFamily="18" charset="0"/>
                <a:ea typeface="+mj-ea"/>
                <a:cs typeface="Times New Roman" panose="02020603050405020304" pitchFamily="18" charset="0"/>
              </a:rPr>
              <a:t>việc</a:t>
            </a:r>
            <a:r>
              <a:rPr lang="en-SG" altLang="zh-CN" sz="2200" b="1" dirty="0" smtClean="0">
                <a:latin typeface="Times New Roman" panose="02020603050405020304" pitchFamily="18" charset="0"/>
                <a:ea typeface="+mj-ea"/>
                <a:cs typeface="Times New Roman" panose="02020603050405020304" pitchFamily="18" charset="0"/>
              </a:rPr>
              <a:t> </a:t>
            </a:r>
            <a:r>
              <a:rPr lang="en-SG" altLang="zh-CN" sz="2200" b="1" dirty="0" err="1" smtClean="0">
                <a:latin typeface="Times New Roman" panose="02020603050405020304" pitchFamily="18" charset="0"/>
                <a:ea typeface="+mj-ea"/>
                <a:cs typeface="Times New Roman" panose="02020603050405020304" pitchFamily="18" charset="0"/>
              </a:rPr>
              <a:t>đọc</a:t>
            </a:r>
            <a:r>
              <a:rPr lang="en-SG" altLang="zh-CN" sz="2200" b="1" dirty="0" smtClean="0">
                <a:latin typeface="Times New Roman" panose="02020603050405020304" pitchFamily="18" charset="0"/>
                <a:ea typeface="+mj-ea"/>
                <a:cs typeface="Times New Roman" panose="02020603050405020304" pitchFamily="18" charset="0"/>
              </a:rPr>
              <a:t> </a:t>
            </a:r>
            <a:r>
              <a:rPr lang="en-SG" altLang="zh-CN" sz="2200" b="1" dirty="0" err="1" smtClean="0">
                <a:latin typeface="Times New Roman" panose="02020603050405020304" pitchFamily="18" charset="0"/>
                <a:ea typeface="+mj-ea"/>
                <a:cs typeface="Times New Roman" panose="02020603050405020304" pitchFamily="18" charset="0"/>
              </a:rPr>
              <a:t>sách</a:t>
            </a:r>
            <a:endParaRPr lang="zh-CN" altLang="en-US" sz="2200" b="1" dirty="0">
              <a:latin typeface="Times New Roman" panose="02020603050405020304" pitchFamily="18" charset="0"/>
              <a:ea typeface="+mj-ea"/>
              <a:cs typeface="Times New Roman" panose="02020603050405020304" pitchFamily="18" charset="0"/>
            </a:endParaRPr>
          </a:p>
        </p:txBody>
      </p:sp>
      <p:sp>
        <p:nvSpPr>
          <p:cNvPr id="34" name="文本框 2"/>
          <p:cNvSpPr txBox="1"/>
          <p:nvPr/>
        </p:nvSpPr>
        <p:spPr>
          <a:xfrm>
            <a:off x="3690074" y="3402378"/>
            <a:ext cx="5053403" cy="769441"/>
          </a:xfrm>
          <a:prstGeom prst="rect">
            <a:avLst/>
          </a:prstGeom>
          <a:noFill/>
        </p:spPr>
        <p:txBody>
          <a:bodyPr wrap="square" rtlCol="0">
            <a:spAutoFit/>
            <a:scene3d>
              <a:camera prst="orthographicFront"/>
              <a:lightRig rig="threePt" dir="t"/>
            </a:scene3d>
            <a:sp3d contourW="12700"/>
          </a:bodyPr>
          <a:lstStyle/>
          <a:p>
            <a:pPr algn="just"/>
            <a:r>
              <a:rPr lang="en-SG" altLang="zh-CN" sz="2200" b="1" dirty="0">
                <a:solidFill>
                  <a:srgbClr val="0070C0"/>
                </a:solidFill>
                <a:latin typeface="Times New Roman" panose="02020603050405020304" pitchFamily="18" charset="0"/>
                <a:ea typeface="+mj-ea"/>
                <a:cs typeface="Times New Roman" panose="02020603050405020304" pitchFamily="18" charset="0"/>
              </a:rPr>
              <a:t>Đ3: </a:t>
            </a:r>
            <a:r>
              <a:rPr lang="en-SG" altLang="zh-CN" sz="2200" b="1" dirty="0" err="1">
                <a:latin typeface="Times New Roman" panose="02020603050405020304" pitchFamily="18" charset="0"/>
                <a:ea typeface="+mj-ea"/>
                <a:cs typeface="Times New Roman" panose="02020603050405020304" pitchFamily="18" charset="0"/>
              </a:rPr>
              <a:t>Các</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khó</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khăn</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thiên</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hướng</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sai</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lệch</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khi</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đọc</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sách</a:t>
            </a:r>
            <a:endParaRPr lang="zh-CN" altLang="en-US" sz="2200" b="1" dirty="0">
              <a:latin typeface="Times New Roman" panose="02020603050405020304" pitchFamily="18" charset="0"/>
              <a:ea typeface="+mj-ea"/>
              <a:cs typeface="Times New Roman" panose="02020603050405020304" pitchFamily="18" charset="0"/>
            </a:endParaRPr>
          </a:p>
        </p:txBody>
      </p:sp>
      <p:sp>
        <p:nvSpPr>
          <p:cNvPr id="35" name="文本框 2"/>
          <p:cNvSpPr txBox="1"/>
          <p:nvPr/>
        </p:nvSpPr>
        <p:spPr>
          <a:xfrm>
            <a:off x="3662725" y="4264112"/>
            <a:ext cx="4353229" cy="430887"/>
          </a:xfrm>
          <a:prstGeom prst="rect">
            <a:avLst/>
          </a:prstGeom>
          <a:noFill/>
        </p:spPr>
        <p:txBody>
          <a:bodyPr wrap="square" rtlCol="0">
            <a:spAutoFit/>
            <a:scene3d>
              <a:camera prst="orthographicFront"/>
              <a:lightRig rig="threePt" dir="t"/>
            </a:scene3d>
            <a:sp3d contourW="12700"/>
          </a:bodyPr>
          <a:lstStyle/>
          <a:p>
            <a:pPr algn="just"/>
            <a:r>
              <a:rPr lang="en-SG" altLang="zh-CN" sz="2200" b="1" dirty="0" err="1">
                <a:solidFill>
                  <a:srgbClr val="0070C0"/>
                </a:solidFill>
                <a:latin typeface="Times New Roman" panose="02020603050405020304" pitchFamily="18" charset="0"/>
                <a:ea typeface="+mj-ea"/>
                <a:cs typeface="Times New Roman" panose="02020603050405020304" pitchFamily="18" charset="0"/>
              </a:rPr>
              <a:t>Còn</a:t>
            </a:r>
            <a:r>
              <a:rPr lang="en-SG" altLang="zh-CN" sz="2200" b="1" dirty="0">
                <a:solidFill>
                  <a:srgbClr val="0070C0"/>
                </a:solidFill>
                <a:latin typeface="Times New Roman" panose="02020603050405020304" pitchFamily="18" charset="0"/>
                <a:ea typeface="+mj-ea"/>
                <a:cs typeface="Times New Roman" panose="02020603050405020304" pitchFamily="18" charset="0"/>
              </a:rPr>
              <a:t> </a:t>
            </a:r>
            <a:r>
              <a:rPr lang="en-SG" altLang="zh-CN" sz="2200" b="1" dirty="0" err="1">
                <a:solidFill>
                  <a:srgbClr val="0070C0"/>
                </a:solidFill>
                <a:latin typeface="Times New Roman" panose="02020603050405020304" pitchFamily="18" charset="0"/>
                <a:ea typeface="+mj-ea"/>
                <a:cs typeface="Times New Roman" panose="02020603050405020304" pitchFamily="18" charset="0"/>
              </a:rPr>
              <a:t>lại</a:t>
            </a:r>
            <a:r>
              <a:rPr lang="en-SG" altLang="zh-CN" sz="2200" b="1" dirty="0">
                <a:solidFill>
                  <a:srgbClr val="0070C0"/>
                </a:solidFill>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Phương</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pháp</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đọc</a:t>
            </a:r>
            <a:r>
              <a:rPr lang="en-SG" altLang="zh-CN" sz="2200" b="1" dirty="0">
                <a:latin typeface="Times New Roman" panose="02020603050405020304" pitchFamily="18" charset="0"/>
                <a:ea typeface="+mj-ea"/>
                <a:cs typeface="Times New Roman" panose="02020603050405020304" pitchFamily="18" charset="0"/>
              </a:rPr>
              <a:t> </a:t>
            </a:r>
            <a:r>
              <a:rPr lang="en-SG" altLang="zh-CN" sz="2200" b="1" dirty="0" err="1">
                <a:latin typeface="Times New Roman" panose="02020603050405020304" pitchFamily="18" charset="0"/>
                <a:ea typeface="+mj-ea"/>
                <a:cs typeface="Times New Roman" panose="02020603050405020304" pitchFamily="18" charset="0"/>
              </a:rPr>
              <a:t>sách</a:t>
            </a:r>
            <a:endParaRPr lang="zh-CN" altLang="en-US" sz="2200" b="1" dirty="0">
              <a:latin typeface="Times New Roman" panose="02020603050405020304" pitchFamily="18" charset="0"/>
              <a:ea typeface="+mj-ea"/>
              <a:cs typeface="Times New Roman" panose="02020603050405020304" pitchFamily="18" charset="0"/>
            </a:endParaRPr>
          </a:p>
        </p:txBody>
      </p:sp>
      <p:cxnSp>
        <p:nvCxnSpPr>
          <p:cNvPr id="4" name="Straight Arrow Connector 3"/>
          <p:cNvCxnSpPr>
            <a:stCxn id="29" idx="3"/>
            <a:endCxn id="32" idx="1"/>
          </p:cNvCxnSpPr>
          <p:nvPr/>
        </p:nvCxnSpPr>
        <p:spPr>
          <a:xfrm flipV="1">
            <a:off x="3311747" y="3142852"/>
            <a:ext cx="378327" cy="639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9" idx="3"/>
            <a:endCxn id="34" idx="1"/>
          </p:cNvCxnSpPr>
          <p:nvPr/>
        </p:nvCxnSpPr>
        <p:spPr>
          <a:xfrm>
            <a:off x="3311747" y="3782263"/>
            <a:ext cx="378327" cy="4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9" idx="3"/>
            <a:endCxn id="35" idx="1"/>
          </p:cNvCxnSpPr>
          <p:nvPr/>
        </p:nvCxnSpPr>
        <p:spPr>
          <a:xfrm>
            <a:off x="3311747" y="3782263"/>
            <a:ext cx="350978" cy="697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图片 9"/>
          <p:cNvPicPr>
            <a:picLocks noChangeAspect="1"/>
          </p:cNvPicPr>
          <p:nvPr/>
        </p:nvPicPr>
        <p:blipFill>
          <a:blip r:embed="rId4"/>
          <a:stretch>
            <a:fillRect/>
          </a:stretch>
        </p:blipFill>
        <p:spPr>
          <a:xfrm>
            <a:off x="251209" y="1816804"/>
            <a:ext cx="3290319" cy="19237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40000">
                                          <p:cBhvr additive="base">
                                            <p:cTn id="7" dur="1000" fill="hold"/>
                                            <p:tgtEl>
                                              <p:spTgt spid="54"/>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40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40000">
                                          <p:cBhvr additive="base">
                                            <p:cTn id="11" dur="10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par>
                                    <p:cTn id="46" presetID="16" presetClass="entr" presetSubtype="21"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par>
                                    <p:cTn id="54" presetID="16" presetClass="entr" presetSubtype="21"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par>
                                    <p:cTn id="57" presetID="42"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7" grpId="0"/>
          <p:bldP spid="32" grpId="0"/>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1+#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par>
                                    <p:cTn id="46" presetID="16" presetClass="entr" presetSubtype="21"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par>
                                    <p:cTn id="54" presetID="16" presetClass="entr" presetSubtype="21"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par>
                                    <p:cTn id="57" presetID="42"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7" grpId="0"/>
          <p:bldP spid="32" grpId="0"/>
          <p:bldP spid="34" grpId="0"/>
          <p:bldP spid="3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stretch>
            <a:fillRect/>
          </a:stretch>
        </p:blipFill>
        <p:spPr>
          <a:xfrm>
            <a:off x="0" y="4364"/>
            <a:ext cx="9144000" cy="5139136"/>
          </a:xfrm>
          <a:prstGeom prst="rect">
            <a:avLst/>
          </a:prstGeom>
        </p:spPr>
      </p:pic>
      <p:sp>
        <p:nvSpPr>
          <p:cNvPr id="15" name="矩形 14"/>
          <p:cNvSpPr/>
          <p:nvPr/>
        </p:nvSpPr>
        <p:spPr>
          <a:xfrm>
            <a:off x="1558325" y="1448448"/>
            <a:ext cx="6132651"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矩形 16"/>
          <p:cNvSpPr/>
          <p:nvPr/>
        </p:nvSpPr>
        <p:spPr>
          <a:xfrm>
            <a:off x="1731029" y="1619987"/>
            <a:ext cx="5745360"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文本框 23"/>
          <p:cNvSpPr txBox="1"/>
          <p:nvPr/>
        </p:nvSpPr>
        <p:spPr>
          <a:xfrm>
            <a:off x="1869255" y="2261786"/>
            <a:ext cx="760144" cy="923330"/>
          </a:xfrm>
          <a:prstGeom prst="rect">
            <a:avLst/>
          </a:prstGeom>
          <a:noFill/>
        </p:spPr>
        <p:txBody>
          <a:bodyPr wrap="none" rtlCol="0">
            <a:spAutoFit/>
          </a:bodyPr>
          <a:lstStyle/>
          <a:p>
            <a:pPr algn="ctr"/>
            <a:r>
              <a:rPr lang="en-US" altLang="zh-CN" sz="5400" dirty="0">
                <a:solidFill>
                  <a:schemeClr val="bg1"/>
                </a:solidFill>
                <a:latin typeface="#9Slide05 Angelline" pitchFamily="2" charset="0"/>
              </a:rPr>
              <a:t>II.</a:t>
            </a:r>
            <a:endParaRPr lang="zh-CN" altLang="en-US" sz="5400" dirty="0">
              <a:solidFill>
                <a:schemeClr val="bg1"/>
              </a:solidFill>
              <a:latin typeface="#9Slide05 Angelline" pitchFamily="2" charset="0"/>
            </a:endParaRPr>
          </a:p>
        </p:txBody>
      </p:sp>
      <p:sp>
        <p:nvSpPr>
          <p:cNvPr id="25" name="文本框 24"/>
          <p:cNvSpPr txBox="1"/>
          <p:nvPr/>
        </p:nvSpPr>
        <p:spPr>
          <a:xfrm>
            <a:off x="2550348" y="2275020"/>
            <a:ext cx="4981084" cy="738664"/>
          </a:xfrm>
          <a:prstGeom prst="rect">
            <a:avLst/>
          </a:prstGeom>
          <a:noFill/>
        </p:spPr>
        <p:txBody>
          <a:bodyPr wrap="square" rtlCol="0">
            <a:spAutoFit/>
            <a:scene3d>
              <a:camera prst="orthographicFront"/>
              <a:lightRig rig="threePt" dir="t"/>
            </a:scene3d>
            <a:sp3d contourW="12700"/>
          </a:bodyPr>
          <a:lstStyle/>
          <a:p>
            <a:r>
              <a:rPr lang="en-SG" altLang="zh-CN" sz="4200" b="1" dirty="0" err="1">
                <a:solidFill>
                  <a:schemeClr val="bg1"/>
                </a:solidFill>
                <a:latin typeface="Times New Roman" panose="02020603050405020304" pitchFamily="18" charset="0"/>
                <a:ea typeface="+mj-ea"/>
                <a:cs typeface="Times New Roman" panose="02020603050405020304" pitchFamily="18" charset="0"/>
              </a:rPr>
              <a:t>Đọc</a:t>
            </a:r>
            <a:r>
              <a:rPr lang="en-SG" altLang="zh-CN" sz="4200" b="1" dirty="0">
                <a:solidFill>
                  <a:schemeClr val="bg1"/>
                </a:solidFill>
                <a:latin typeface="Times New Roman" panose="02020603050405020304" pitchFamily="18" charset="0"/>
                <a:ea typeface="+mj-ea"/>
                <a:cs typeface="Times New Roman" panose="02020603050405020304" pitchFamily="18" charset="0"/>
              </a:rPr>
              <a:t> </a:t>
            </a:r>
            <a:r>
              <a:rPr lang="en-SG" altLang="zh-CN" sz="4200" b="1" dirty="0" err="1">
                <a:solidFill>
                  <a:schemeClr val="bg1"/>
                </a:solidFill>
                <a:latin typeface="Times New Roman" panose="02020603050405020304" pitchFamily="18" charset="0"/>
                <a:ea typeface="+mj-ea"/>
                <a:cs typeface="Times New Roman" panose="02020603050405020304" pitchFamily="18" charset="0"/>
              </a:rPr>
              <a:t>hiểu</a:t>
            </a:r>
            <a:r>
              <a:rPr lang="en-SG" altLang="zh-CN" sz="4200" b="1" dirty="0">
                <a:solidFill>
                  <a:schemeClr val="bg1"/>
                </a:solidFill>
                <a:latin typeface="Times New Roman" panose="02020603050405020304" pitchFamily="18" charset="0"/>
                <a:ea typeface="+mj-ea"/>
                <a:cs typeface="Times New Roman" panose="02020603050405020304" pitchFamily="18" charset="0"/>
              </a:rPr>
              <a:t> </a:t>
            </a:r>
            <a:r>
              <a:rPr lang="en-SG" altLang="zh-CN" sz="4200" b="1" dirty="0" err="1">
                <a:solidFill>
                  <a:schemeClr val="bg1"/>
                </a:solidFill>
                <a:latin typeface="Times New Roman" panose="02020603050405020304" pitchFamily="18" charset="0"/>
                <a:ea typeface="+mj-ea"/>
                <a:cs typeface="Times New Roman" panose="02020603050405020304" pitchFamily="18" charset="0"/>
              </a:rPr>
              <a:t>văn</a:t>
            </a:r>
            <a:r>
              <a:rPr lang="en-SG" altLang="zh-CN" sz="4200" b="1" dirty="0">
                <a:solidFill>
                  <a:schemeClr val="bg1"/>
                </a:solidFill>
                <a:latin typeface="Times New Roman" panose="02020603050405020304" pitchFamily="18" charset="0"/>
                <a:ea typeface="+mj-ea"/>
                <a:cs typeface="Times New Roman" panose="02020603050405020304" pitchFamily="18" charset="0"/>
              </a:rPr>
              <a:t> </a:t>
            </a:r>
            <a:r>
              <a:rPr lang="en-SG" altLang="zh-CN" sz="4200" b="1" dirty="0" err="1">
                <a:solidFill>
                  <a:schemeClr val="bg1"/>
                </a:solidFill>
                <a:latin typeface="Times New Roman" panose="02020603050405020304" pitchFamily="18" charset="0"/>
                <a:ea typeface="+mj-ea"/>
                <a:cs typeface="Times New Roman" panose="02020603050405020304" pitchFamily="18" charset="0"/>
              </a:rPr>
              <a:t>bản</a:t>
            </a:r>
            <a:endParaRPr lang="zh-CN" altLang="en-US" sz="4200" b="1" dirty="0">
              <a:solidFill>
                <a:schemeClr val="bg1"/>
              </a:solidFill>
              <a:latin typeface="Times New Roman" panose="02020603050405020304" pitchFamily="18" charset="0"/>
              <a:ea typeface="+mj-ea"/>
              <a:cs typeface="Times New Roman" panose="02020603050405020304" pitchFamily="18" charset="0"/>
            </a:endParaRPr>
          </a:p>
        </p:txBody>
      </p:sp>
      <p:pic>
        <p:nvPicPr>
          <p:cNvPr id="7" name="图片 9"/>
          <p:cNvPicPr>
            <a:picLocks noChangeAspect="1"/>
          </p:cNvPicPr>
          <p:nvPr/>
        </p:nvPicPr>
        <p:blipFill>
          <a:blip r:embed="rId4"/>
          <a:stretch>
            <a:fillRect/>
          </a:stretch>
        </p:blipFill>
        <p:spPr>
          <a:xfrm>
            <a:off x="2884596" y="3044338"/>
            <a:ext cx="4061251" cy="1923751"/>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560424" y="2078137"/>
            <a:ext cx="1934312" cy="461665"/>
          </a:xfrm>
          <a:prstGeom prst="rect">
            <a:avLst/>
          </a:prstGeom>
          <a:noFill/>
          <a:ln>
            <a:noFill/>
          </a:ln>
        </p:spPr>
        <p:txBody>
          <a:bodyPr wrap="square">
            <a:spAutoFit/>
          </a:bodyPr>
          <a:lstStyle>
            <a:lvl1pPr>
              <a:defRPr sz="1300">
                <a:solidFill>
                  <a:schemeClr val="tx1"/>
                </a:solidFill>
                <a:latin typeface="Arial" panose="020B0604020202020204" pitchFamily="34" charset="0"/>
                <a:ea typeface="Microsoft YaHei" panose="020B0503020204020204" charset="-122"/>
              </a:defRPr>
            </a:lvl1pPr>
            <a:lvl2pPr marL="742950" indent="-285750">
              <a:defRPr sz="1300">
                <a:solidFill>
                  <a:schemeClr val="tx1"/>
                </a:solidFill>
                <a:latin typeface="Arial" panose="020B0604020202020204" pitchFamily="34" charset="0"/>
                <a:ea typeface="Microsoft YaHei" panose="020B0503020204020204" charset="-122"/>
              </a:defRPr>
            </a:lvl2pPr>
            <a:lvl3pPr marL="1143000" indent="-228600">
              <a:defRPr sz="1300">
                <a:solidFill>
                  <a:schemeClr val="tx1"/>
                </a:solidFill>
                <a:latin typeface="Arial" panose="020B0604020202020204" pitchFamily="34" charset="0"/>
                <a:ea typeface="Microsoft YaHei" panose="020B0503020204020204" charset="-122"/>
              </a:defRPr>
            </a:lvl3pPr>
            <a:lvl4pPr marL="1600200" indent="-228600">
              <a:defRPr sz="1300">
                <a:solidFill>
                  <a:schemeClr val="tx1"/>
                </a:solidFill>
                <a:latin typeface="Arial" panose="020B0604020202020204" pitchFamily="34" charset="0"/>
                <a:ea typeface="Microsoft YaHei" panose="020B0503020204020204" charset="-122"/>
              </a:defRPr>
            </a:lvl4pPr>
            <a:lvl5pPr marL="2057400" indent="-228600">
              <a:defRPr sz="1300">
                <a:solidFill>
                  <a:schemeClr val="tx1"/>
                </a:solidFill>
                <a:latin typeface="Arial" panose="020B0604020202020204" pitchFamily="34" charset="0"/>
                <a:ea typeface="Microsoft YaHei"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9pPr>
          </a:lstStyle>
          <a:p>
            <a:pPr algn="ctr" defTabSz="514350" fontAlgn="base">
              <a:spcBef>
                <a:spcPct val="0"/>
              </a:spcBef>
              <a:spcAft>
                <a:spcPct val="0"/>
              </a:spcAft>
            </a:pPr>
            <a:r>
              <a:rPr lang="en-US" altLang="zh-CN" sz="2400" b="1" dirty="0">
                <a:solidFill>
                  <a:schemeClr val="bg1"/>
                </a:solidFill>
                <a:latin typeface="Arial" panose="020B0604020202020204"/>
                <a:ea typeface="Microsoft YaHei" panose="020B0503020204020204" charset="-122"/>
                <a:sym typeface="Calibri" panose="020F0502020204030204" charset="0"/>
              </a:rPr>
              <a:t>20</a:t>
            </a:r>
            <a:r>
              <a:rPr lang="en-US" altLang="zh-CN" sz="1600" b="1" dirty="0">
                <a:solidFill>
                  <a:schemeClr val="bg1"/>
                </a:solidFill>
                <a:latin typeface="Arial" panose="020B0604020202020204"/>
                <a:ea typeface="Microsoft YaHei" panose="020B0503020204020204" charset="-122"/>
                <a:sym typeface="Calibri" panose="020F0502020204030204" charset="0"/>
              </a:rPr>
              <a:t>%</a:t>
            </a:r>
            <a:endParaRPr lang="en-US" altLang="zh-CN" sz="800" b="1" dirty="0">
              <a:solidFill>
                <a:schemeClr val="bg1"/>
              </a:solidFill>
              <a:latin typeface="Arial" panose="020B0604020202020204"/>
              <a:ea typeface="Microsoft YaHei" panose="020B0503020204020204" charset="-122"/>
              <a:sym typeface="Calibri" panose="020F0502020204030204" charset="0"/>
            </a:endParaRPr>
          </a:p>
        </p:txBody>
      </p:sp>
      <p:sp>
        <p:nvSpPr>
          <p:cNvPr id="15" name="文本框 5"/>
          <p:cNvSpPr txBox="1">
            <a:spLocks noChangeArrowheads="1"/>
          </p:cNvSpPr>
          <p:nvPr/>
        </p:nvSpPr>
        <p:spPr bwMode="auto">
          <a:xfrm>
            <a:off x="4572000" y="1220011"/>
            <a:ext cx="363547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just" fontAlgn="base">
              <a:spcBef>
                <a:spcPct val="0"/>
              </a:spcBef>
              <a:spcAft>
                <a:spcPct val="0"/>
              </a:spcAft>
              <a:defRPr/>
            </a:pPr>
            <a:r>
              <a:rPr lang="en-SG" altLang="zh-CN" sz="4400" b="1" dirty="0">
                <a:latin typeface="Times New Roman" panose="02020603050405020304" pitchFamily="18" charset="0"/>
                <a:cs typeface="Times New Roman" panose="02020603050405020304" pitchFamily="18" charset="0"/>
              </a:rPr>
              <a:t>1. </a:t>
            </a:r>
            <a:r>
              <a:rPr lang="en-SG" altLang="zh-CN" sz="4400" b="1" dirty="0" err="1">
                <a:latin typeface="Times New Roman" panose="02020603050405020304" pitchFamily="18" charset="0"/>
                <a:cs typeface="Times New Roman" panose="02020603050405020304" pitchFamily="18" charset="0"/>
              </a:rPr>
              <a:t>Tầm</a:t>
            </a:r>
            <a:r>
              <a:rPr lang="en-SG" altLang="zh-CN" sz="4400" b="1" dirty="0">
                <a:latin typeface="Times New Roman" panose="02020603050405020304" pitchFamily="18" charset="0"/>
                <a:cs typeface="Times New Roman" panose="02020603050405020304" pitchFamily="18" charset="0"/>
              </a:rPr>
              <a:t> </a:t>
            </a:r>
            <a:r>
              <a:rPr lang="en-SG" altLang="zh-CN" sz="4400" b="1" dirty="0" err="1">
                <a:latin typeface="Times New Roman" panose="02020603050405020304" pitchFamily="18" charset="0"/>
                <a:cs typeface="Times New Roman" panose="02020603050405020304" pitchFamily="18" charset="0"/>
              </a:rPr>
              <a:t>quan</a:t>
            </a:r>
            <a:r>
              <a:rPr lang="en-SG" altLang="zh-CN" sz="4400" b="1" dirty="0">
                <a:latin typeface="Times New Roman" panose="02020603050405020304" pitchFamily="18" charset="0"/>
                <a:cs typeface="Times New Roman" panose="02020603050405020304" pitchFamily="18" charset="0"/>
              </a:rPr>
              <a:t> </a:t>
            </a:r>
            <a:r>
              <a:rPr lang="en-SG" altLang="zh-CN" sz="4400" b="1" dirty="0" err="1">
                <a:latin typeface="Times New Roman" panose="02020603050405020304" pitchFamily="18" charset="0"/>
                <a:cs typeface="Times New Roman" panose="02020603050405020304" pitchFamily="18" charset="0"/>
              </a:rPr>
              <a:t>trọng</a:t>
            </a:r>
            <a:r>
              <a:rPr lang="en-SG" altLang="zh-CN" sz="4400" b="1" dirty="0">
                <a:latin typeface="Times New Roman" panose="02020603050405020304" pitchFamily="18" charset="0"/>
                <a:cs typeface="Times New Roman" panose="02020603050405020304" pitchFamily="18" charset="0"/>
              </a:rPr>
              <a:t> </a:t>
            </a:r>
            <a:r>
              <a:rPr lang="en-SG" altLang="zh-CN" sz="4400" b="1" dirty="0" err="1">
                <a:latin typeface="Times New Roman" panose="02020603050405020304" pitchFamily="18" charset="0"/>
                <a:cs typeface="Times New Roman" panose="02020603050405020304" pitchFamily="18" charset="0"/>
              </a:rPr>
              <a:t>và</a:t>
            </a:r>
            <a:r>
              <a:rPr lang="en-SG" altLang="zh-CN" sz="4400" b="1" dirty="0">
                <a:latin typeface="Times New Roman" panose="02020603050405020304" pitchFamily="18" charset="0"/>
                <a:cs typeface="Times New Roman" panose="02020603050405020304" pitchFamily="18" charset="0"/>
              </a:rPr>
              <a:t> ý </a:t>
            </a:r>
            <a:r>
              <a:rPr lang="en-SG" altLang="zh-CN" sz="4400" b="1" dirty="0" err="1">
                <a:latin typeface="Times New Roman" panose="02020603050405020304" pitchFamily="18" charset="0"/>
                <a:cs typeface="Times New Roman" panose="02020603050405020304" pitchFamily="18" charset="0"/>
              </a:rPr>
              <a:t>nghĩa</a:t>
            </a:r>
            <a:r>
              <a:rPr lang="en-SG" altLang="zh-CN" sz="4400" b="1" dirty="0">
                <a:latin typeface="Times New Roman" panose="02020603050405020304" pitchFamily="18" charset="0"/>
                <a:cs typeface="Times New Roman" panose="02020603050405020304" pitchFamily="18" charset="0"/>
              </a:rPr>
              <a:t> </a:t>
            </a:r>
            <a:r>
              <a:rPr lang="en-SG" altLang="zh-CN" sz="4400" b="1" dirty="0" err="1">
                <a:latin typeface="Times New Roman" panose="02020603050405020304" pitchFamily="18" charset="0"/>
                <a:cs typeface="Times New Roman" panose="02020603050405020304" pitchFamily="18" charset="0"/>
              </a:rPr>
              <a:t>của</a:t>
            </a:r>
            <a:r>
              <a:rPr lang="en-SG" altLang="zh-CN" sz="4400" b="1" dirty="0">
                <a:latin typeface="Times New Roman" panose="02020603050405020304" pitchFamily="18" charset="0"/>
                <a:cs typeface="Times New Roman" panose="02020603050405020304" pitchFamily="18" charset="0"/>
              </a:rPr>
              <a:t> </a:t>
            </a:r>
            <a:r>
              <a:rPr lang="en-SG" altLang="zh-CN" sz="4400" b="1" dirty="0" err="1">
                <a:latin typeface="Times New Roman" panose="02020603050405020304" pitchFamily="18" charset="0"/>
                <a:cs typeface="Times New Roman" panose="02020603050405020304" pitchFamily="18" charset="0"/>
              </a:rPr>
              <a:t>việc</a:t>
            </a:r>
            <a:r>
              <a:rPr lang="en-SG" altLang="zh-CN" sz="4400" b="1" dirty="0">
                <a:latin typeface="Times New Roman" panose="02020603050405020304" pitchFamily="18" charset="0"/>
                <a:cs typeface="Times New Roman" panose="02020603050405020304" pitchFamily="18" charset="0"/>
              </a:rPr>
              <a:t> </a:t>
            </a:r>
            <a:r>
              <a:rPr lang="en-SG" altLang="zh-CN" sz="4400" b="1" dirty="0" err="1">
                <a:latin typeface="Times New Roman" panose="02020603050405020304" pitchFamily="18" charset="0"/>
                <a:cs typeface="Times New Roman" panose="02020603050405020304" pitchFamily="18" charset="0"/>
              </a:rPr>
              <a:t>đọc</a:t>
            </a:r>
            <a:r>
              <a:rPr lang="en-SG" altLang="zh-CN" sz="4400" b="1" dirty="0">
                <a:latin typeface="Times New Roman" panose="02020603050405020304" pitchFamily="18" charset="0"/>
                <a:cs typeface="Times New Roman" panose="02020603050405020304" pitchFamily="18" charset="0"/>
              </a:rPr>
              <a:t> </a:t>
            </a:r>
            <a:r>
              <a:rPr lang="en-SG" altLang="zh-CN" sz="4400" b="1" dirty="0" err="1">
                <a:latin typeface="Times New Roman" panose="02020603050405020304" pitchFamily="18" charset="0"/>
                <a:cs typeface="Times New Roman" panose="02020603050405020304" pitchFamily="18" charset="0"/>
              </a:rPr>
              <a:t>sách</a:t>
            </a:r>
            <a:endParaRPr lang="zh-CN" altLang="en-US" sz="4400" dirty="0">
              <a:solidFill>
                <a:srgbClr val="2B3649"/>
              </a:solidFill>
              <a:latin typeface="Times New Roman" panose="02020603050405020304" pitchFamily="18" charset="0"/>
              <a:ea typeface="+mj-ea"/>
              <a:cs typeface="Times New Roman" panose="02020603050405020304" pitchFamily="18" charset="0"/>
            </a:endParaRPr>
          </a:p>
        </p:txBody>
      </p:sp>
      <p:pic>
        <p:nvPicPr>
          <p:cNvPr id="4" name="图片 5"/>
          <p:cNvPicPr>
            <a:picLocks noChangeAspect="1"/>
          </p:cNvPicPr>
          <p:nvPr/>
        </p:nvPicPr>
        <p:blipFill rotWithShape="1">
          <a:blip r:embed="rId3"/>
          <a:srcRect b="15659"/>
          <a:stretch>
            <a:fillRect/>
          </a:stretch>
        </p:blipFill>
        <p:spPr>
          <a:xfrm>
            <a:off x="701813" y="559734"/>
            <a:ext cx="4186116" cy="3960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678782958"/>
              </p:ext>
            </p:extLst>
          </p:nvPr>
        </p:nvGraphicFramePr>
        <p:xfrm>
          <a:off x="559094" y="1756881"/>
          <a:ext cx="7995331" cy="2877226"/>
        </p:xfrm>
        <a:graphic>
          <a:graphicData uri="http://schemas.openxmlformats.org/drawingml/2006/table">
            <a:tbl>
              <a:tblPr firstRow="1" bandRow="1">
                <a:tableStyleId>{5940675A-B579-460E-94D1-54222C63F5DA}</a:tableStyleId>
              </a:tblPr>
              <a:tblGrid>
                <a:gridCol w="823715"/>
                <a:gridCol w="3627372"/>
                <a:gridCol w="3544244"/>
              </a:tblGrid>
              <a:tr h="916594">
                <a:tc gridSpan="3">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SG" sz="2400" b="1" dirty="0" err="1">
                          <a:solidFill>
                            <a:schemeClr val="tx1"/>
                          </a:solidFill>
                          <a:latin typeface="Times New Roman" panose="02020603050405020304" pitchFamily="18" charset="0"/>
                          <a:cs typeface="Times New Roman" panose="02020603050405020304" pitchFamily="18" charset="0"/>
                        </a:rPr>
                        <a:t>Luận</a:t>
                      </a:r>
                      <a:r>
                        <a:rPr lang="en-SG" sz="2400" b="1" dirty="0">
                          <a:solidFill>
                            <a:schemeClr val="tx1"/>
                          </a:solidFill>
                          <a:latin typeface="Times New Roman" panose="02020603050405020304" pitchFamily="18" charset="0"/>
                          <a:cs typeface="Times New Roman" panose="02020603050405020304" pitchFamily="18" charset="0"/>
                        </a:rPr>
                        <a:t> </a:t>
                      </a:r>
                      <a:r>
                        <a:rPr lang="en-SG" sz="2400" b="1" dirty="0" err="1">
                          <a:solidFill>
                            <a:schemeClr val="tx1"/>
                          </a:solidFill>
                          <a:latin typeface="Times New Roman" panose="02020603050405020304" pitchFamily="18" charset="0"/>
                          <a:cs typeface="Times New Roman" panose="02020603050405020304" pitchFamily="18" charset="0"/>
                        </a:rPr>
                        <a:t>điểm</a:t>
                      </a:r>
                      <a:r>
                        <a:rPr lang="en-SG" sz="2400" b="1" dirty="0">
                          <a:solidFill>
                            <a:schemeClr val="tx1"/>
                          </a:solidFill>
                          <a:latin typeface="Times New Roman" panose="02020603050405020304" pitchFamily="18" charset="0"/>
                          <a:cs typeface="Times New Roman" panose="02020603050405020304" pitchFamily="18" charset="0"/>
                        </a:rPr>
                        <a:t> </a:t>
                      </a:r>
                      <a:r>
                        <a:rPr lang="en-SG" sz="2400" b="1" dirty="0" err="1">
                          <a:solidFill>
                            <a:schemeClr val="tx1"/>
                          </a:solidFill>
                          <a:latin typeface="Times New Roman" panose="02020603050405020304" pitchFamily="18" charset="0"/>
                          <a:cs typeface="Times New Roman" panose="02020603050405020304" pitchFamily="18" charset="0"/>
                        </a:rPr>
                        <a:t>chính</a:t>
                      </a:r>
                      <a:r>
                        <a:rPr lang="en-SG" sz="2400" b="1" dirty="0">
                          <a:solidFill>
                            <a:schemeClr val="tx1"/>
                          </a:solidFill>
                          <a:latin typeface="Times New Roman" panose="02020603050405020304" pitchFamily="18" charset="0"/>
                          <a:cs typeface="Times New Roman" panose="02020603050405020304" pitchFamily="18" charset="0"/>
                        </a:rPr>
                        <a:t>: </a:t>
                      </a:r>
                      <a:r>
                        <a:rPr lang="en-SG" sz="2400" dirty="0" smtClean="0">
                          <a:solidFill>
                            <a:schemeClr val="tx1"/>
                          </a:solidFill>
                          <a:latin typeface="#9Slide03 Arima Madurai Black" panose="00000A00000000000000" pitchFamily="2" charset="0"/>
                          <a:cs typeface="#9Slide03 Arima Madurai Black" panose="00000A00000000000000" pitchFamily="2" charset="0"/>
                        </a:rPr>
                        <a:t>..........................................</a:t>
                      </a:r>
                      <a:endParaRPr lang="en-SG" sz="2400" dirty="0">
                        <a:solidFill>
                          <a:schemeClr val="tx1"/>
                        </a:solidFill>
                        <a:latin typeface="#9Slide03 Arima Madurai Black" panose="00000A00000000000000" pitchFamily="2" charset="0"/>
                        <a:cs typeface="#9Slide03 Arima Madurai Black" panose="00000A00000000000000" pitchFamily="2" charset="0"/>
                      </a:endParaRPr>
                    </a:p>
                  </a:txBody>
                  <a:tcPr anchor="ctr">
                    <a:solidFill>
                      <a:schemeClr val="accent1">
                        <a:lumMod val="20000"/>
                        <a:lumOff val="80000"/>
                      </a:schemeClr>
                    </a:solidFill>
                  </a:tcPr>
                </a:tc>
                <a:tc hMerge="1">
                  <a:txBody>
                    <a:bodyPr/>
                    <a:lstStyle/>
                    <a:p>
                      <a:endParaRPr lang="vi-VN"/>
                    </a:p>
                  </a:txBody>
                  <a:tcPr/>
                </a:tc>
                <a:tc hMerge="1">
                  <a:txBody>
                    <a:bodyPr/>
                    <a:lstStyle/>
                    <a:p>
                      <a:endParaRPr lang="vi-VN"/>
                    </a:p>
                  </a:txBody>
                  <a:tcPr/>
                </a:tc>
              </a:tr>
              <a:tr h="50938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lang="en-SG" sz="2800" dirty="0">
                        <a:solidFill>
                          <a:schemeClr val="tx1"/>
                        </a:solidFill>
                        <a:latin typeface="#9Slide03 Arima Madurai Black" panose="00000A00000000000000" pitchFamily="2" charset="0"/>
                        <a:cs typeface="#9Slide03 Arima Madurai Black" panose="00000A00000000000000" pitchFamily="2" charset="0"/>
                      </a:endParaRPr>
                    </a:p>
                  </a:txBody>
                  <a:tcPr anchor="ctr">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SG" sz="2400" b="1" dirty="0" err="1">
                          <a:solidFill>
                            <a:srgbClr val="002060"/>
                          </a:solidFill>
                          <a:latin typeface="Times New Roman" panose="02020603050405020304" pitchFamily="18" charset="0"/>
                          <a:cs typeface="Times New Roman" panose="02020603050405020304" pitchFamily="18" charset="0"/>
                        </a:rPr>
                        <a:t>Vai</a:t>
                      </a:r>
                      <a:r>
                        <a:rPr lang="en-SG" sz="2400" b="1" dirty="0">
                          <a:solidFill>
                            <a:srgbClr val="002060"/>
                          </a:solidFill>
                          <a:latin typeface="Times New Roman" panose="02020603050405020304" pitchFamily="18" charset="0"/>
                          <a:cs typeface="Times New Roman" panose="02020603050405020304" pitchFamily="18" charset="0"/>
                        </a:rPr>
                        <a:t> </a:t>
                      </a:r>
                      <a:r>
                        <a:rPr lang="en-SG" sz="2400" b="1" dirty="0" err="1">
                          <a:solidFill>
                            <a:srgbClr val="002060"/>
                          </a:solidFill>
                          <a:latin typeface="Times New Roman" panose="02020603050405020304" pitchFamily="18" charset="0"/>
                          <a:cs typeface="Times New Roman" panose="02020603050405020304" pitchFamily="18" charset="0"/>
                        </a:rPr>
                        <a:t>trò</a:t>
                      </a:r>
                      <a:r>
                        <a:rPr lang="en-SG" sz="2400" b="1" dirty="0">
                          <a:solidFill>
                            <a:srgbClr val="002060"/>
                          </a:solidFill>
                          <a:latin typeface="Times New Roman" panose="02020603050405020304" pitchFamily="18" charset="0"/>
                          <a:cs typeface="Times New Roman" panose="02020603050405020304" pitchFamily="18" charset="0"/>
                        </a:rPr>
                        <a:t> </a:t>
                      </a:r>
                      <a:r>
                        <a:rPr lang="en-SG" sz="2400" b="1" dirty="0" err="1">
                          <a:solidFill>
                            <a:srgbClr val="002060"/>
                          </a:solidFill>
                          <a:latin typeface="Times New Roman" panose="02020603050405020304" pitchFamily="18" charset="0"/>
                          <a:cs typeface="Times New Roman" panose="02020603050405020304" pitchFamily="18" charset="0"/>
                        </a:rPr>
                        <a:t>của</a:t>
                      </a:r>
                      <a:r>
                        <a:rPr lang="en-SG" sz="2400" b="1" dirty="0">
                          <a:solidFill>
                            <a:srgbClr val="002060"/>
                          </a:solidFill>
                          <a:latin typeface="Times New Roman" panose="02020603050405020304" pitchFamily="18" charset="0"/>
                          <a:cs typeface="Times New Roman" panose="02020603050405020304" pitchFamily="18" charset="0"/>
                        </a:rPr>
                        <a:t> </a:t>
                      </a:r>
                      <a:r>
                        <a:rPr lang="en-SG" sz="2400" b="1" dirty="0" err="1">
                          <a:solidFill>
                            <a:srgbClr val="002060"/>
                          </a:solidFill>
                          <a:latin typeface="Times New Roman" panose="02020603050405020304" pitchFamily="18" charset="0"/>
                          <a:cs typeface="Times New Roman" panose="02020603050405020304" pitchFamily="18" charset="0"/>
                        </a:rPr>
                        <a:t>sách</a:t>
                      </a:r>
                      <a:endParaRPr lang="en-SG" sz="2400" b="1" dirty="0">
                        <a:solidFill>
                          <a:srgbClr val="002060"/>
                        </a:solidFill>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SG" sz="2400" dirty="0">
                          <a:solidFill>
                            <a:srgbClr val="002060"/>
                          </a:solidFill>
                          <a:latin typeface="Times New Roman" panose="02020603050405020304" pitchFamily="18" charset="0"/>
                          <a:cs typeface="Times New Roman" panose="02020603050405020304" pitchFamily="18" charset="0"/>
                        </a:rPr>
                        <a:t>Ý </a:t>
                      </a:r>
                      <a:r>
                        <a:rPr lang="en-SG" sz="2400" dirty="0" err="1">
                          <a:solidFill>
                            <a:srgbClr val="002060"/>
                          </a:solidFill>
                          <a:latin typeface="Times New Roman" panose="02020603050405020304" pitchFamily="18" charset="0"/>
                          <a:cs typeface="Times New Roman" panose="02020603050405020304" pitchFamily="18" charset="0"/>
                        </a:rPr>
                        <a:t>nghĩa</a:t>
                      </a:r>
                      <a:r>
                        <a:rPr lang="en-SG" sz="2400" dirty="0">
                          <a:solidFill>
                            <a:srgbClr val="002060"/>
                          </a:solidFill>
                          <a:latin typeface="Times New Roman" panose="02020603050405020304" pitchFamily="18" charset="0"/>
                          <a:cs typeface="Times New Roman" panose="02020603050405020304" pitchFamily="18" charset="0"/>
                        </a:rPr>
                        <a:t> </a:t>
                      </a:r>
                      <a:r>
                        <a:rPr lang="en-SG" sz="2400" dirty="0" err="1">
                          <a:solidFill>
                            <a:srgbClr val="002060"/>
                          </a:solidFill>
                          <a:latin typeface="Times New Roman" panose="02020603050405020304" pitchFamily="18" charset="0"/>
                          <a:cs typeface="Times New Roman" panose="02020603050405020304" pitchFamily="18" charset="0"/>
                        </a:rPr>
                        <a:t>việc</a:t>
                      </a:r>
                      <a:r>
                        <a:rPr lang="en-SG" sz="2400" dirty="0">
                          <a:solidFill>
                            <a:srgbClr val="002060"/>
                          </a:solidFill>
                          <a:latin typeface="Times New Roman" panose="02020603050405020304" pitchFamily="18" charset="0"/>
                          <a:cs typeface="Times New Roman" panose="02020603050405020304" pitchFamily="18" charset="0"/>
                        </a:rPr>
                        <a:t> </a:t>
                      </a:r>
                      <a:r>
                        <a:rPr lang="en-SG" sz="2400" dirty="0" err="1">
                          <a:solidFill>
                            <a:srgbClr val="002060"/>
                          </a:solidFill>
                          <a:latin typeface="Times New Roman" panose="02020603050405020304" pitchFamily="18" charset="0"/>
                          <a:cs typeface="Times New Roman" panose="02020603050405020304" pitchFamily="18" charset="0"/>
                        </a:rPr>
                        <a:t>đọc</a:t>
                      </a:r>
                      <a:r>
                        <a:rPr lang="en-SG" sz="2400" dirty="0">
                          <a:solidFill>
                            <a:srgbClr val="002060"/>
                          </a:solidFill>
                          <a:latin typeface="Times New Roman" panose="02020603050405020304" pitchFamily="18" charset="0"/>
                          <a:cs typeface="Times New Roman" panose="02020603050405020304" pitchFamily="18" charset="0"/>
                        </a:rPr>
                        <a:t> </a:t>
                      </a:r>
                      <a:r>
                        <a:rPr lang="en-SG" sz="2400" dirty="0" err="1">
                          <a:solidFill>
                            <a:srgbClr val="002060"/>
                          </a:solidFill>
                          <a:latin typeface="Times New Roman" panose="02020603050405020304" pitchFamily="18" charset="0"/>
                          <a:cs typeface="Times New Roman" panose="02020603050405020304" pitchFamily="18" charset="0"/>
                        </a:rPr>
                        <a:t>sách</a:t>
                      </a:r>
                      <a:endParaRPr lang="en-SG" sz="2400" dirty="0">
                        <a:solidFill>
                          <a:srgbClr val="002060"/>
                        </a:solidFill>
                        <a:latin typeface="Times New Roman" panose="02020603050405020304" pitchFamily="18" charset="0"/>
                        <a:cs typeface="Times New Roman" panose="02020603050405020304" pitchFamily="18" charset="0"/>
                      </a:endParaRPr>
                    </a:p>
                  </a:txBody>
                  <a:tcPr anchor="ctr">
                    <a:solidFill>
                      <a:schemeClr val="accent2">
                        <a:lumMod val="20000"/>
                        <a:lumOff val="80000"/>
                      </a:schemeClr>
                    </a:solidFill>
                  </a:tcPr>
                </a:tc>
              </a:tr>
              <a:tr h="480824">
                <a:tc>
                  <a:txBody>
                    <a:bodyPr/>
                    <a:lstStyle/>
                    <a:p>
                      <a:pPr algn="ctr"/>
                      <a:r>
                        <a:rPr lang="en-SG" sz="2400" dirty="0">
                          <a:latin typeface="#9Slide03 Arima Madurai Black" panose="00000A00000000000000" pitchFamily="2" charset="0"/>
                          <a:cs typeface="#9Slide03 Arima Madurai Black" panose="00000A00000000000000" pitchFamily="2" charset="0"/>
                        </a:rPr>
                        <a:t>(1)</a:t>
                      </a:r>
                    </a:p>
                  </a:txBody>
                  <a:tcPr anchor="ctr">
                    <a:solidFill>
                      <a:schemeClr val="accent6">
                        <a:lumMod val="20000"/>
                        <a:lumOff val="80000"/>
                      </a:schemeClr>
                    </a:solidFill>
                  </a:tcPr>
                </a:tc>
                <a:tc>
                  <a:txBody>
                    <a:bodyPr/>
                    <a:lstStyle/>
                    <a:p>
                      <a:pPr algn="ctr"/>
                      <a:endParaRPr lang="en-SG" sz="2400" dirty="0">
                        <a:latin typeface="#9Slide03 Arima Madurai Black" panose="00000A00000000000000" pitchFamily="2" charset="0"/>
                        <a:cs typeface="#9Slide03 Arima Madurai Black" panose="00000A00000000000000" pitchFamily="2" charset="0"/>
                      </a:endParaRPr>
                    </a:p>
                  </a:txBody>
                  <a:tcPr anchor="ctr">
                    <a:solidFill>
                      <a:schemeClr val="accent4">
                        <a:lumMod val="20000"/>
                        <a:lumOff val="80000"/>
                      </a:schemeClr>
                    </a:solidFill>
                  </a:tcPr>
                </a:tc>
                <a:tc>
                  <a:txBody>
                    <a:bodyPr/>
                    <a:lstStyle/>
                    <a:p>
                      <a:pPr algn="ctr"/>
                      <a:endParaRPr lang="en-SG" sz="2400" dirty="0">
                        <a:latin typeface="#9Slide03 Arima Madurai Black" panose="00000A00000000000000" pitchFamily="2" charset="0"/>
                        <a:cs typeface="#9Slide03 Arima Madurai Black" panose="00000A00000000000000" pitchFamily="2" charset="0"/>
                      </a:endParaRPr>
                    </a:p>
                  </a:txBody>
                  <a:tcPr anchor="ctr">
                    <a:solidFill>
                      <a:schemeClr val="accent2">
                        <a:lumMod val="20000"/>
                        <a:lumOff val="80000"/>
                      </a:schemeClr>
                    </a:solidFill>
                  </a:tcPr>
                </a:tc>
              </a:tr>
              <a:tr h="480824">
                <a:tc>
                  <a:txBody>
                    <a:bodyPr/>
                    <a:lstStyle/>
                    <a:p>
                      <a:pPr algn="ctr"/>
                      <a:r>
                        <a:rPr lang="en-SG" sz="2400" dirty="0">
                          <a:latin typeface="#9Slide03 Arima Madurai Black" panose="00000A00000000000000" pitchFamily="2" charset="0"/>
                          <a:cs typeface="#9Slide03 Arima Madurai Black" panose="00000A00000000000000" pitchFamily="2" charset="0"/>
                        </a:rPr>
                        <a:t>(2)</a:t>
                      </a:r>
                    </a:p>
                  </a:txBody>
                  <a:tcPr anchor="ctr">
                    <a:solidFill>
                      <a:schemeClr val="accent6">
                        <a:lumMod val="20000"/>
                        <a:lumOff val="80000"/>
                      </a:schemeClr>
                    </a:solidFill>
                  </a:tcPr>
                </a:tc>
                <a:tc>
                  <a:txBody>
                    <a:bodyPr/>
                    <a:lstStyle/>
                    <a:p>
                      <a:pPr algn="ctr"/>
                      <a:endParaRPr lang="en-SG" sz="2400" dirty="0">
                        <a:latin typeface="#9Slide03 Arima Madurai Black" panose="00000A00000000000000" pitchFamily="2" charset="0"/>
                        <a:cs typeface="#9Slide03 Arima Madurai Black" panose="00000A00000000000000" pitchFamily="2" charset="0"/>
                      </a:endParaRPr>
                    </a:p>
                  </a:txBody>
                  <a:tcPr anchor="ctr">
                    <a:solidFill>
                      <a:schemeClr val="accent4">
                        <a:lumMod val="20000"/>
                        <a:lumOff val="80000"/>
                      </a:schemeClr>
                    </a:solidFill>
                  </a:tcPr>
                </a:tc>
                <a:tc>
                  <a:txBody>
                    <a:bodyPr/>
                    <a:lstStyle/>
                    <a:p>
                      <a:pPr algn="ctr"/>
                      <a:endParaRPr lang="en-SG" sz="2400" dirty="0">
                        <a:latin typeface="#9Slide03 Arima Madurai Black" panose="00000A00000000000000" pitchFamily="2" charset="0"/>
                        <a:cs typeface="#9Slide03 Arima Madurai Black" panose="00000A00000000000000" pitchFamily="2" charset="0"/>
                      </a:endParaRPr>
                    </a:p>
                  </a:txBody>
                  <a:tcPr anchor="ctr">
                    <a:solidFill>
                      <a:schemeClr val="accent2">
                        <a:lumMod val="20000"/>
                        <a:lumOff val="80000"/>
                      </a:schemeClr>
                    </a:solidFill>
                  </a:tcPr>
                </a:tc>
              </a:tr>
              <a:tr h="480824">
                <a:tc>
                  <a:txBody>
                    <a:bodyPr/>
                    <a:lstStyle/>
                    <a:p>
                      <a:pPr algn="ctr"/>
                      <a:r>
                        <a:rPr lang="en-SG" sz="2400" dirty="0">
                          <a:latin typeface="#9Slide03 Arima Madurai Black" panose="00000A00000000000000" pitchFamily="2" charset="0"/>
                          <a:cs typeface="#9Slide03 Arima Madurai Black" panose="00000A00000000000000" pitchFamily="2" charset="0"/>
                        </a:rPr>
                        <a:t>(3)</a:t>
                      </a:r>
                    </a:p>
                  </a:txBody>
                  <a:tcPr anchor="ctr">
                    <a:solidFill>
                      <a:schemeClr val="accent6">
                        <a:lumMod val="20000"/>
                        <a:lumOff val="80000"/>
                      </a:schemeClr>
                    </a:solidFill>
                  </a:tcPr>
                </a:tc>
                <a:tc>
                  <a:txBody>
                    <a:bodyPr/>
                    <a:lstStyle/>
                    <a:p>
                      <a:pPr algn="ctr"/>
                      <a:endParaRPr lang="en-SG" sz="2400" dirty="0">
                        <a:latin typeface="#9Slide03 Arima Madurai Black" panose="00000A00000000000000" pitchFamily="2" charset="0"/>
                        <a:cs typeface="#9Slide03 Arima Madurai Black" panose="00000A00000000000000" pitchFamily="2" charset="0"/>
                      </a:endParaRPr>
                    </a:p>
                  </a:txBody>
                  <a:tcPr anchor="ctr">
                    <a:solidFill>
                      <a:schemeClr val="accent4">
                        <a:lumMod val="20000"/>
                        <a:lumOff val="80000"/>
                      </a:schemeClr>
                    </a:solidFill>
                  </a:tcPr>
                </a:tc>
                <a:tc>
                  <a:txBody>
                    <a:bodyPr/>
                    <a:lstStyle/>
                    <a:p>
                      <a:pPr algn="ctr"/>
                      <a:endParaRPr lang="en-SG" sz="2400" dirty="0">
                        <a:latin typeface="#9Slide03 Arima Madurai Black" panose="00000A00000000000000" pitchFamily="2" charset="0"/>
                        <a:cs typeface="#9Slide03 Arima Madurai Black" panose="00000A00000000000000" pitchFamily="2" charset="0"/>
                      </a:endParaRPr>
                    </a:p>
                  </a:txBody>
                  <a:tcPr anchor="ctr">
                    <a:solidFill>
                      <a:schemeClr val="accent2">
                        <a:lumMod val="20000"/>
                        <a:lumOff val="80000"/>
                      </a:schemeClr>
                    </a:solidFill>
                  </a:tcPr>
                </a:tc>
              </a:tr>
            </a:tbl>
          </a:graphicData>
        </a:graphic>
      </p:graphicFrame>
      <p:sp>
        <p:nvSpPr>
          <p:cNvPr id="3" name="文本框 5"/>
          <p:cNvSpPr txBox="1">
            <a:spLocks noChangeArrowheads="1"/>
          </p:cNvSpPr>
          <p:nvPr/>
        </p:nvSpPr>
        <p:spPr bwMode="auto">
          <a:xfrm>
            <a:off x="611016" y="687955"/>
            <a:ext cx="789148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en-SG" altLang="zh-CN" sz="2600" b="1" dirty="0" err="1">
                <a:solidFill>
                  <a:srgbClr val="002060"/>
                </a:solidFill>
                <a:latin typeface="Times New Roman" panose="02020603050405020304" pitchFamily="18" charset="0"/>
                <a:cs typeface="Times New Roman" panose="02020603050405020304" pitchFamily="18" charset="0"/>
              </a:rPr>
              <a:t>Thảo</a:t>
            </a:r>
            <a:r>
              <a:rPr lang="en-SG" altLang="zh-CN" sz="2600" b="1" dirty="0">
                <a:solidFill>
                  <a:srgbClr val="002060"/>
                </a:solidFill>
                <a:latin typeface="Times New Roman" panose="02020603050405020304" pitchFamily="18" charset="0"/>
                <a:cs typeface="Times New Roman" panose="02020603050405020304" pitchFamily="18" charset="0"/>
              </a:rPr>
              <a:t> </a:t>
            </a:r>
            <a:r>
              <a:rPr lang="en-SG" altLang="zh-CN" sz="2600" b="1" dirty="0" err="1">
                <a:solidFill>
                  <a:srgbClr val="002060"/>
                </a:solidFill>
                <a:latin typeface="Times New Roman" panose="02020603050405020304" pitchFamily="18" charset="0"/>
                <a:cs typeface="Times New Roman" panose="02020603050405020304" pitchFamily="18" charset="0"/>
              </a:rPr>
              <a:t>luận</a:t>
            </a:r>
            <a:r>
              <a:rPr lang="en-SG" altLang="zh-CN" sz="2600" b="1" dirty="0">
                <a:solidFill>
                  <a:srgbClr val="002060"/>
                </a:solidFill>
                <a:latin typeface="Times New Roman" panose="02020603050405020304" pitchFamily="18" charset="0"/>
                <a:cs typeface="Times New Roman" panose="02020603050405020304" pitchFamily="18" charset="0"/>
              </a:rPr>
              <a:t> </a:t>
            </a:r>
            <a:r>
              <a:rPr lang="en-SG" altLang="zh-CN" sz="2600" b="1" dirty="0" err="1">
                <a:solidFill>
                  <a:srgbClr val="002060"/>
                </a:solidFill>
                <a:latin typeface="Times New Roman" panose="02020603050405020304" pitchFamily="18" charset="0"/>
                <a:cs typeface="Times New Roman" panose="02020603050405020304" pitchFamily="18" charset="0"/>
              </a:rPr>
              <a:t>nhóm</a:t>
            </a:r>
            <a:r>
              <a:rPr lang="en-SG" altLang="zh-CN" sz="2600" b="1" dirty="0">
                <a:solidFill>
                  <a:srgbClr val="FF0000"/>
                </a:solidFill>
                <a:latin typeface="#9Slide03 Arima Madurai" panose="00000500000000000000" pitchFamily="2" charset="0"/>
                <a:cs typeface="#9Slide03 Arima Madurai" panose="00000500000000000000" pitchFamily="2"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Đọc</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đoạn</a:t>
            </a:r>
            <a:r>
              <a:rPr lang="en-SG" altLang="zh-CN" sz="2600" b="1" dirty="0">
                <a:solidFill>
                  <a:srgbClr val="FF0000"/>
                </a:solidFill>
                <a:latin typeface="Times New Roman" panose="02020603050405020304" pitchFamily="18" charset="0"/>
                <a:cs typeface="Times New Roman" panose="02020603050405020304" pitchFamily="18" charset="0"/>
              </a:rPr>
              <a:t> 1 + 2 </a:t>
            </a:r>
            <a:r>
              <a:rPr lang="en-SG" altLang="zh-CN" sz="2600" b="1" dirty="0" err="1">
                <a:solidFill>
                  <a:srgbClr val="FF0000"/>
                </a:solidFill>
                <a:latin typeface="Times New Roman" panose="02020603050405020304" pitchFamily="18" charset="0"/>
                <a:cs typeface="Times New Roman" panose="02020603050405020304" pitchFamily="18" charset="0"/>
              </a:rPr>
              <a:t>và</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hoàn</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thành</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bảng</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sau</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để</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chỉ</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ra</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vai</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trò</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và</a:t>
            </a:r>
            <a:r>
              <a:rPr lang="en-SG" altLang="zh-CN" sz="2600" b="1" dirty="0">
                <a:solidFill>
                  <a:srgbClr val="FF0000"/>
                </a:solidFill>
                <a:latin typeface="Times New Roman" panose="02020603050405020304" pitchFamily="18" charset="0"/>
                <a:cs typeface="Times New Roman" panose="02020603050405020304" pitchFamily="18" charset="0"/>
              </a:rPr>
              <a:t> ý </a:t>
            </a:r>
            <a:r>
              <a:rPr lang="en-SG" altLang="zh-CN" sz="2600" b="1" dirty="0" err="1">
                <a:solidFill>
                  <a:srgbClr val="FF0000"/>
                </a:solidFill>
                <a:latin typeface="Times New Roman" panose="02020603050405020304" pitchFamily="18" charset="0"/>
                <a:cs typeface="Times New Roman" panose="02020603050405020304" pitchFamily="18" charset="0"/>
              </a:rPr>
              <a:t>nghĩa</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của</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việc</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đọc</a:t>
            </a:r>
            <a:r>
              <a:rPr lang="en-SG" altLang="zh-CN" sz="2600" b="1" dirty="0">
                <a:solidFill>
                  <a:srgbClr val="FF0000"/>
                </a:solidFill>
                <a:latin typeface="Times New Roman" panose="02020603050405020304" pitchFamily="18" charset="0"/>
                <a:cs typeface="Times New Roman" panose="02020603050405020304" pitchFamily="18" charset="0"/>
              </a:rPr>
              <a:t> </a:t>
            </a:r>
            <a:r>
              <a:rPr lang="en-SG" altLang="zh-CN" sz="2600" b="1" dirty="0" err="1">
                <a:solidFill>
                  <a:srgbClr val="FF0000"/>
                </a:solidFill>
                <a:latin typeface="Times New Roman" panose="02020603050405020304" pitchFamily="18" charset="0"/>
                <a:cs typeface="Times New Roman" panose="02020603050405020304" pitchFamily="18" charset="0"/>
              </a:rPr>
              <a:t>sách</a:t>
            </a:r>
            <a:endParaRPr lang="zh-CN" altLang="en-US" sz="2600"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560424" y="2078137"/>
            <a:ext cx="1934312" cy="461665"/>
          </a:xfrm>
          <a:prstGeom prst="rect">
            <a:avLst/>
          </a:prstGeom>
          <a:noFill/>
          <a:ln>
            <a:noFill/>
          </a:ln>
        </p:spPr>
        <p:txBody>
          <a:bodyPr wrap="square">
            <a:spAutoFit/>
          </a:bodyPr>
          <a:lstStyle>
            <a:lvl1pPr>
              <a:defRPr sz="1300">
                <a:solidFill>
                  <a:schemeClr val="tx1"/>
                </a:solidFill>
                <a:latin typeface="Arial" panose="020B0604020202020204" pitchFamily="34" charset="0"/>
                <a:ea typeface="Microsoft YaHei" panose="020B0503020204020204" charset="-122"/>
              </a:defRPr>
            </a:lvl1pPr>
            <a:lvl2pPr marL="742950" indent="-285750">
              <a:defRPr sz="1300">
                <a:solidFill>
                  <a:schemeClr val="tx1"/>
                </a:solidFill>
                <a:latin typeface="Arial" panose="020B0604020202020204" pitchFamily="34" charset="0"/>
                <a:ea typeface="Microsoft YaHei" panose="020B0503020204020204" charset="-122"/>
              </a:defRPr>
            </a:lvl2pPr>
            <a:lvl3pPr marL="1143000" indent="-228600">
              <a:defRPr sz="1300">
                <a:solidFill>
                  <a:schemeClr val="tx1"/>
                </a:solidFill>
                <a:latin typeface="Arial" panose="020B0604020202020204" pitchFamily="34" charset="0"/>
                <a:ea typeface="Microsoft YaHei" panose="020B0503020204020204" charset="-122"/>
              </a:defRPr>
            </a:lvl3pPr>
            <a:lvl4pPr marL="1600200" indent="-228600">
              <a:defRPr sz="1300">
                <a:solidFill>
                  <a:schemeClr val="tx1"/>
                </a:solidFill>
                <a:latin typeface="Arial" panose="020B0604020202020204" pitchFamily="34" charset="0"/>
                <a:ea typeface="Microsoft YaHei" panose="020B0503020204020204" charset="-122"/>
              </a:defRPr>
            </a:lvl4pPr>
            <a:lvl5pPr marL="2057400" indent="-228600">
              <a:defRPr sz="1300">
                <a:solidFill>
                  <a:schemeClr val="tx1"/>
                </a:solidFill>
                <a:latin typeface="Arial" panose="020B0604020202020204" pitchFamily="34" charset="0"/>
                <a:ea typeface="Microsoft YaHei"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9pPr>
          </a:lstStyle>
          <a:p>
            <a:pPr algn="ctr" defTabSz="514350" fontAlgn="base">
              <a:spcBef>
                <a:spcPct val="0"/>
              </a:spcBef>
              <a:spcAft>
                <a:spcPct val="0"/>
              </a:spcAft>
            </a:pPr>
            <a:r>
              <a:rPr lang="en-US" altLang="zh-CN" sz="2400" b="1" dirty="0">
                <a:solidFill>
                  <a:schemeClr val="bg1"/>
                </a:solidFill>
                <a:latin typeface="Arial" panose="020B0604020202020204"/>
                <a:ea typeface="Microsoft YaHei" panose="020B0503020204020204" charset="-122"/>
                <a:sym typeface="Calibri" panose="020F0502020204030204" charset="0"/>
              </a:rPr>
              <a:t>20</a:t>
            </a:r>
            <a:r>
              <a:rPr lang="en-US" altLang="zh-CN" sz="1600" b="1" dirty="0">
                <a:solidFill>
                  <a:schemeClr val="bg1"/>
                </a:solidFill>
                <a:latin typeface="Arial" panose="020B0604020202020204"/>
                <a:ea typeface="Microsoft YaHei" panose="020B0503020204020204" charset="-122"/>
                <a:sym typeface="Calibri" panose="020F0502020204030204" charset="0"/>
              </a:rPr>
              <a:t>%</a:t>
            </a:r>
            <a:endParaRPr lang="en-US" altLang="zh-CN" sz="800" b="1" dirty="0">
              <a:solidFill>
                <a:schemeClr val="bg1"/>
              </a:solidFill>
              <a:latin typeface="Arial" panose="020B0604020202020204"/>
              <a:ea typeface="Microsoft YaHei" panose="020B0503020204020204" charset="-122"/>
              <a:sym typeface="Calibri" panose="020F0502020204030204" charset="0"/>
            </a:endParaRPr>
          </a:p>
        </p:txBody>
      </p:sp>
      <p:sp>
        <p:nvSpPr>
          <p:cNvPr id="15" name="文本框 5"/>
          <p:cNvSpPr txBox="1">
            <a:spLocks noChangeArrowheads="1"/>
          </p:cNvSpPr>
          <p:nvPr/>
        </p:nvSpPr>
        <p:spPr bwMode="auto">
          <a:xfrm>
            <a:off x="4446654" y="1048256"/>
            <a:ext cx="413692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just" fontAlgn="base">
              <a:spcBef>
                <a:spcPct val="0"/>
              </a:spcBef>
              <a:spcAft>
                <a:spcPct val="0"/>
              </a:spcAft>
              <a:defRPr/>
            </a:pPr>
            <a:r>
              <a:rPr lang="en-SG" altLang="zh-CN" sz="4800" b="1" dirty="0">
                <a:latin typeface="Times New Roman" panose="02020603050405020304" pitchFamily="18" charset="0"/>
                <a:cs typeface="Times New Roman" panose="02020603050405020304" pitchFamily="18" charset="0"/>
              </a:rPr>
              <a:t>2. </a:t>
            </a:r>
            <a:r>
              <a:rPr lang="en-SG" altLang="zh-CN" sz="4800" b="1" dirty="0" err="1">
                <a:latin typeface="Times New Roman" panose="02020603050405020304" pitchFamily="18" charset="0"/>
                <a:cs typeface="Times New Roman" panose="02020603050405020304" pitchFamily="18" charset="0"/>
              </a:rPr>
              <a:t>Các</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khó</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khăn</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thiên</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hướng</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sai</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lệch</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khi</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đọc</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sách</a:t>
            </a:r>
            <a:endParaRPr lang="zh-CN" altLang="en-US" sz="4800" dirty="0">
              <a:solidFill>
                <a:srgbClr val="2B3649"/>
              </a:solidFill>
              <a:latin typeface="Times New Roman" panose="02020603050405020304" pitchFamily="18" charset="0"/>
              <a:ea typeface="+mj-ea"/>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80" y="299403"/>
            <a:ext cx="3710907" cy="3710907"/>
          </a:xfrm>
          <a:prstGeom prst="rect">
            <a:avLst/>
          </a:prstGeom>
        </p:spPr>
      </p:pic>
      <p:pic>
        <p:nvPicPr>
          <p:cNvPr id="5" name="图片 9"/>
          <p:cNvPicPr>
            <a:picLocks noChangeAspect="1"/>
          </p:cNvPicPr>
          <p:nvPr/>
        </p:nvPicPr>
        <p:blipFill>
          <a:blip r:embed="rId4"/>
          <a:stretch>
            <a:fillRect/>
          </a:stretch>
        </p:blipFill>
        <p:spPr>
          <a:xfrm>
            <a:off x="696500" y="3133368"/>
            <a:ext cx="3041666" cy="192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5928519" y="1488667"/>
            <a:ext cx="313928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Char char="-"/>
            </a:pP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Các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học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giả</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Trung</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Hoa</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thời</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cổ</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đại</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đọc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ít</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nghiền</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ngẫm</a:t>
            </a:r>
            <a:r>
              <a:rPr lang="en-US" altLang="en-US" sz="1600" i="1" dirty="0">
                <a:latin typeface="Times New Roman" panose="02020603050405020304" pitchFamily="18" charset="0"/>
                <a:cs typeface="Times New Roman" panose="02020603050405020304" pitchFamily="18" charset="0"/>
              </a:rPr>
              <a:t>…</a:t>
            </a:r>
          </a:p>
          <a:p>
            <a:pPr algn="just" eaLnBrk="1" hangingPunct="1">
              <a:buFontTx/>
              <a:buChar char="-"/>
            </a:pP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Học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giả</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trẻ</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ngày</a:t>
            </a:r>
            <a:r>
              <a:rPr lang="en-US" altLang="en-US" sz="1600" i="1" dirty="0">
                <a:latin typeface="Times New Roman" panose="02020603050405020304" pitchFamily="18" charset="0"/>
                <a:cs typeface="Times New Roman" panose="02020603050405020304" pitchFamily="18" charset="0"/>
              </a:rPr>
              <a:t> nay… </a:t>
            </a:r>
            <a:r>
              <a:rPr lang="en-US" altLang="en-US" sz="1600" i="1" dirty="0" err="1">
                <a:latin typeface="Times New Roman" panose="02020603050405020304" pitchFamily="18" charset="0"/>
                <a:cs typeface="Times New Roman" panose="02020603050405020304" pitchFamily="18" charset="0"/>
              </a:rPr>
              <a:t>đọc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hàng</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vạn</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cuốn</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liếc</a:t>
            </a:r>
            <a:r>
              <a:rPr lang="en-US" altLang="en-US" sz="1600" i="1" dirty="0">
                <a:latin typeface="Times New Roman" panose="02020603050405020304" pitchFamily="18" charset="0"/>
                <a:cs typeface="Times New Roman" panose="02020603050405020304" pitchFamily="18" charset="0"/>
              </a:rPr>
              <a:t> qua”… </a:t>
            </a:r>
            <a:r>
              <a:rPr lang="en-US" altLang="en-US" sz="1600" i="1" dirty="0" err="1">
                <a:latin typeface="Times New Roman" panose="02020603050405020304" pitchFamily="18" charset="0"/>
                <a:cs typeface="Times New Roman" panose="02020603050405020304" pitchFamily="18" charset="0"/>
              </a:rPr>
              <a:t>giống</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như</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ăn</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uống</a:t>
            </a:r>
            <a:r>
              <a:rPr lang="en-US" altLang="en-US" sz="1600" i="1" dirty="0">
                <a:latin typeface="Times New Roman" panose="02020603050405020304" pitchFamily="18" charset="0"/>
                <a:cs typeface="Times New Roman" panose="02020603050405020304" pitchFamily="18" charset="0"/>
              </a:rPr>
              <a:t>…</a:t>
            </a:r>
          </a:p>
        </p:txBody>
      </p:sp>
      <p:sp>
        <p:nvSpPr>
          <p:cNvPr id="15" name="TextBox 14"/>
          <p:cNvSpPr txBox="1">
            <a:spLocks noChangeArrowheads="1"/>
          </p:cNvSpPr>
          <p:nvPr/>
        </p:nvSpPr>
        <p:spPr bwMode="auto">
          <a:xfrm>
            <a:off x="5899944" y="3156121"/>
            <a:ext cx="31392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Char char="-"/>
            </a:pP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Tham</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đọc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nhiều</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nhưng</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không</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vụ</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thực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chất</a:t>
            </a:r>
            <a:r>
              <a:rPr lang="en-US" altLang="en-US" sz="1600" i="1"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lãng</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phí</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thời</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gian</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sức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lực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bỏ</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lỡ</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cơ</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hội</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đọc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sách</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có</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giá</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trị</a:t>
            </a:r>
            <a:r>
              <a:rPr lang="en-US" altLang="en-US" sz="1600" i="1" dirty="0">
                <a:latin typeface="Times New Roman" panose="02020603050405020304" pitchFamily="18" charset="0"/>
                <a:cs typeface="Times New Roman" panose="02020603050405020304" pitchFamily="18" charset="0"/>
              </a:rPr>
              <a:t>.</a:t>
            </a:r>
          </a:p>
          <a:p>
            <a:pPr algn="just" eaLnBrk="1" hangingPunct="1">
              <a:buFontTx/>
              <a:buChar char="-"/>
            </a:pP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Chiếm</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lĩnh</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học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vấn</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giống</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như</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đánh</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trận</a:t>
            </a:r>
            <a:r>
              <a:rPr lang="en-US" altLang="en-US" sz="1600" i="1"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không</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xác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định</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mục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tiêu</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tự</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tiêu</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hao</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lực</a:t>
            </a:r>
            <a:r>
              <a:rPr lang="en-US" altLang="en-US" sz="1600" i="1" dirty="0">
                <a:latin typeface="Times New Roman" panose="02020603050405020304" pitchFamily="18" charset="0"/>
                <a:cs typeface="Times New Roman" panose="02020603050405020304" pitchFamily="18" charset="0"/>
              </a:rPr>
              <a:t> </a:t>
            </a:r>
            <a:r>
              <a:rPr lang="en-US" altLang="en-US" sz="1600" i="1" dirty="0" err="1">
                <a:latin typeface="Times New Roman" panose="02020603050405020304" pitchFamily="18" charset="0"/>
                <a:cs typeface="Times New Roman" panose="02020603050405020304" pitchFamily="18" charset="0"/>
              </a:rPr>
              <a:t>lượng</a:t>
            </a:r>
            <a:r>
              <a:rPr lang="en-US" altLang="en-US" sz="1600" i="1" dirty="0">
                <a:latin typeface="Times New Roman" panose="02020603050405020304" pitchFamily="18" charset="0"/>
                <a:cs typeface="Times New Roman" panose="02020603050405020304" pitchFamily="18" charset="0"/>
              </a:rPr>
              <a:t>.</a:t>
            </a:r>
          </a:p>
        </p:txBody>
      </p:sp>
      <p:sp>
        <p:nvSpPr>
          <p:cNvPr id="2" name="Rectangle: Rounded Corners 1"/>
          <p:cNvSpPr/>
          <p:nvPr/>
        </p:nvSpPr>
        <p:spPr>
          <a:xfrm>
            <a:off x="330199" y="1450680"/>
            <a:ext cx="1314449" cy="115171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rgbClr val="002060"/>
                </a:solidFill>
                <a:latin typeface="Times New Roman" panose="02020603050405020304" pitchFamily="18" charset="0"/>
                <a:cs typeface="Times New Roman" panose="02020603050405020304" pitchFamily="18" charset="0"/>
              </a:rPr>
              <a:t>Sách</a:t>
            </a:r>
            <a:r>
              <a:rPr lang="en-SG" sz="2800" b="1" dirty="0">
                <a:solidFill>
                  <a:srgbClr val="002060"/>
                </a:solidFill>
                <a:latin typeface="Times New Roman" panose="02020603050405020304" pitchFamily="18" charset="0"/>
                <a:cs typeface="Times New Roman" panose="02020603050405020304" pitchFamily="18" charset="0"/>
              </a:rPr>
              <a:t> </a:t>
            </a:r>
            <a:r>
              <a:rPr lang="en-SG" sz="2800" b="1" dirty="0" err="1">
                <a:solidFill>
                  <a:srgbClr val="002060"/>
                </a:solidFill>
                <a:latin typeface="Times New Roman" panose="02020603050405020304" pitchFamily="18" charset="0"/>
                <a:cs typeface="Times New Roman" panose="02020603050405020304" pitchFamily="18" charset="0"/>
              </a:rPr>
              <a:t>nhiều</a:t>
            </a:r>
            <a:endParaRPr lang="en-SG" sz="2800" b="1" dirty="0">
              <a:solidFill>
                <a:srgbClr val="002060"/>
              </a:solidFill>
              <a:latin typeface="Times New Roman" panose="02020603050405020304" pitchFamily="18" charset="0"/>
              <a:cs typeface="Times New Roman" panose="02020603050405020304" pitchFamily="18" charset="0"/>
            </a:endParaRPr>
          </a:p>
        </p:txBody>
      </p:sp>
      <p:cxnSp>
        <p:nvCxnSpPr>
          <p:cNvPr id="5" name="Straight Arrow Connector 4"/>
          <p:cNvCxnSpPr>
            <a:stCxn id="2" idx="3"/>
            <a:endCxn id="28" idx="1"/>
          </p:cNvCxnSpPr>
          <p:nvPr/>
        </p:nvCxnSpPr>
        <p:spPr>
          <a:xfrm flipV="1">
            <a:off x="1644648" y="712035"/>
            <a:ext cx="838201" cy="1314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 idx="3"/>
            <a:endCxn id="33" idx="1"/>
          </p:cNvCxnSpPr>
          <p:nvPr/>
        </p:nvCxnSpPr>
        <p:spPr>
          <a:xfrm>
            <a:off x="1644648" y="2026537"/>
            <a:ext cx="727078" cy="1266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p:cNvSpPr/>
          <p:nvPr/>
        </p:nvSpPr>
        <p:spPr>
          <a:xfrm>
            <a:off x="2482849" y="400785"/>
            <a:ext cx="1768475" cy="6225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2000" b="1" dirty="0" err="1">
                <a:solidFill>
                  <a:schemeClr val="tx1"/>
                </a:solidFill>
                <a:latin typeface="Times New Roman" panose="02020603050405020304" pitchFamily="18" charset="0"/>
                <a:cs typeface="Times New Roman" panose="02020603050405020304" pitchFamily="18" charset="0"/>
              </a:rPr>
              <a:t>Khó</a:t>
            </a:r>
            <a:r>
              <a:rPr lang="en-SG" sz="2000" b="1" dirty="0">
                <a:solidFill>
                  <a:schemeClr val="tx1"/>
                </a:solidFill>
                <a:latin typeface="Times New Roman" panose="02020603050405020304" pitchFamily="18" charset="0"/>
                <a:cs typeface="Times New Roman" panose="02020603050405020304" pitchFamily="18" charset="0"/>
              </a:rPr>
              <a:t> </a:t>
            </a:r>
            <a:r>
              <a:rPr lang="en-SG" sz="2000" b="1" dirty="0" err="1">
                <a:solidFill>
                  <a:schemeClr val="tx1"/>
                </a:solidFill>
                <a:latin typeface="Times New Roman" panose="02020603050405020304" pitchFamily="18" charset="0"/>
                <a:cs typeface="Times New Roman" panose="02020603050405020304" pitchFamily="18" charset="0"/>
              </a:rPr>
              <a:t>khăn</a:t>
            </a:r>
            <a:endParaRPr lang="en-SG" sz="2000" b="1" dirty="0">
              <a:solidFill>
                <a:schemeClr val="tx1"/>
              </a:solidFill>
              <a:latin typeface="Times New Roman" panose="02020603050405020304" pitchFamily="18" charset="0"/>
              <a:cs typeface="Times New Roman" panose="02020603050405020304" pitchFamily="18" charset="0"/>
            </a:endParaRPr>
          </a:p>
        </p:txBody>
      </p:sp>
      <p:cxnSp>
        <p:nvCxnSpPr>
          <p:cNvPr id="30" name="Straight Arrow Connector 29"/>
          <p:cNvCxnSpPr>
            <a:stCxn id="28" idx="3"/>
            <a:endCxn id="31" idx="1"/>
          </p:cNvCxnSpPr>
          <p:nvPr/>
        </p:nvCxnSpPr>
        <p:spPr>
          <a:xfrm>
            <a:off x="4251324" y="712035"/>
            <a:ext cx="736601" cy="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p:cNvSpPr/>
          <p:nvPr/>
        </p:nvSpPr>
        <p:spPr>
          <a:xfrm>
            <a:off x="4987925" y="316579"/>
            <a:ext cx="3403600" cy="79200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err="1">
                <a:solidFill>
                  <a:schemeClr val="tx1"/>
                </a:solidFill>
                <a:latin typeface="Times New Roman" panose="02020603050405020304" pitchFamily="18" charset="0"/>
                <a:cs typeface="Times New Roman" panose="02020603050405020304" pitchFamily="18" charset="0"/>
              </a:rPr>
              <a:t>Trở</a:t>
            </a:r>
            <a:r>
              <a:rPr lang="en-SG" sz="2000" dirty="0">
                <a:solidFill>
                  <a:schemeClr val="tx1"/>
                </a:solidFill>
                <a:latin typeface="Times New Roman" panose="02020603050405020304" pitchFamily="18" charset="0"/>
                <a:cs typeface="Times New Roman" panose="02020603050405020304" pitchFamily="18" charset="0"/>
              </a:rPr>
              <a:t> </a:t>
            </a:r>
            <a:r>
              <a:rPr lang="en-SG" sz="2000" dirty="0" err="1">
                <a:solidFill>
                  <a:schemeClr val="tx1"/>
                </a:solidFill>
                <a:latin typeface="Times New Roman" panose="02020603050405020304" pitchFamily="18" charset="0"/>
                <a:cs typeface="Times New Roman" panose="02020603050405020304" pitchFamily="18" charset="0"/>
              </a:rPr>
              <a:t>ngại</a:t>
            </a:r>
            <a:r>
              <a:rPr lang="en-SG" sz="2000" dirty="0">
                <a:solidFill>
                  <a:schemeClr val="tx1"/>
                </a:solidFill>
                <a:latin typeface="Times New Roman" panose="02020603050405020304" pitchFamily="18" charset="0"/>
                <a:cs typeface="Times New Roman" panose="02020603050405020304" pitchFamily="18" charset="0"/>
              </a:rPr>
              <a:t> </a:t>
            </a:r>
            <a:r>
              <a:rPr lang="en-SG" sz="2000" dirty="0" err="1">
                <a:solidFill>
                  <a:schemeClr val="tx1"/>
                </a:solidFill>
                <a:latin typeface="Times New Roman" panose="02020603050405020304" pitchFamily="18" charset="0"/>
                <a:cs typeface="Times New Roman" panose="02020603050405020304" pitchFamily="18" charset="0"/>
              </a:rPr>
              <a:t>cho</a:t>
            </a:r>
            <a:r>
              <a:rPr lang="en-SG" sz="2000" dirty="0">
                <a:solidFill>
                  <a:schemeClr val="tx1"/>
                </a:solidFill>
                <a:latin typeface="Times New Roman" panose="02020603050405020304" pitchFamily="18" charset="0"/>
                <a:cs typeface="Times New Roman" panose="02020603050405020304" pitchFamily="18" charset="0"/>
              </a:rPr>
              <a:t> </a:t>
            </a:r>
            <a:r>
              <a:rPr lang="en-SG" sz="2000" dirty="0" err="1">
                <a:solidFill>
                  <a:schemeClr val="tx1"/>
                </a:solidFill>
                <a:latin typeface="Times New Roman" panose="02020603050405020304" pitchFamily="18" charset="0"/>
                <a:cs typeface="Times New Roman" panose="02020603050405020304" pitchFamily="18" charset="0"/>
              </a:rPr>
              <a:t>việc</a:t>
            </a:r>
            <a:r>
              <a:rPr lang="en-SG" sz="2000" dirty="0">
                <a:solidFill>
                  <a:schemeClr val="tx1"/>
                </a:solidFill>
                <a:latin typeface="Times New Roman" panose="02020603050405020304" pitchFamily="18" charset="0"/>
                <a:cs typeface="Times New Roman" panose="02020603050405020304" pitchFamily="18" charset="0"/>
              </a:rPr>
              <a:t> </a:t>
            </a:r>
            <a:r>
              <a:rPr lang="en-SG" sz="2000" dirty="0" err="1">
                <a:solidFill>
                  <a:schemeClr val="tx1"/>
                </a:solidFill>
                <a:latin typeface="Times New Roman" panose="02020603050405020304" pitchFamily="18" charset="0"/>
                <a:cs typeface="Times New Roman" panose="02020603050405020304" pitchFamily="18" charset="0"/>
              </a:rPr>
              <a:t>nghiên</a:t>
            </a:r>
            <a:r>
              <a:rPr lang="en-SG" sz="2000" dirty="0">
                <a:solidFill>
                  <a:schemeClr val="tx1"/>
                </a:solidFill>
                <a:latin typeface="Times New Roman" panose="02020603050405020304" pitchFamily="18" charset="0"/>
                <a:cs typeface="Times New Roman" panose="02020603050405020304" pitchFamily="18" charset="0"/>
              </a:rPr>
              <a:t> </a:t>
            </a:r>
            <a:r>
              <a:rPr lang="en-SG" sz="2000" dirty="0" err="1">
                <a:solidFill>
                  <a:schemeClr val="tx1"/>
                </a:solidFill>
                <a:latin typeface="Times New Roman" panose="02020603050405020304" pitchFamily="18" charset="0"/>
                <a:cs typeface="Times New Roman" panose="02020603050405020304" pitchFamily="18" charset="0"/>
              </a:rPr>
              <a:t>cứu</a:t>
            </a:r>
            <a:r>
              <a:rPr lang="en-SG" sz="2000" dirty="0">
                <a:solidFill>
                  <a:schemeClr val="tx1"/>
                </a:solidFill>
                <a:latin typeface="Times New Roman" panose="02020603050405020304" pitchFamily="18" charset="0"/>
                <a:cs typeface="Times New Roman" panose="02020603050405020304" pitchFamily="18" charset="0"/>
              </a:rPr>
              <a:t> </a:t>
            </a:r>
            <a:r>
              <a:rPr lang="en-SG" sz="2000" dirty="0" err="1">
                <a:solidFill>
                  <a:schemeClr val="tx1"/>
                </a:solidFill>
                <a:latin typeface="Times New Roman" panose="02020603050405020304" pitchFamily="18" charset="0"/>
                <a:cs typeface="Times New Roman" panose="02020603050405020304" pitchFamily="18" charset="0"/>
              </a:rPr>
              <a:t>học</a:t>
            </a:r>
            <a:r>
              <a:rPr lang="en-SG" sz="2000" dirty="0">
                <a:solidFill>
                  <a:schemeClr val="tx1"/>
                </a:solidFill>
                <a:latin typeface="Times New Roman" panose="02020603050405020304" pitchFamily="18" charset="0"/>
                <a:cs typeface="Times New Roman" panose="02020603050405020304" pitchFamily="18" charset="0"/>
              </a:rPr>
              <a:t> </a:t>
            </a:r>
            <a:r>
              <a:rPr lang="en-SG" sz="2000" dirty="0" err="1">
                <a:solidFill>
                  <a:schemeClr val="tx1"/>
                </a:solidFill>
                <a:latin typeface="Times New Roman" panose="02020603050405020304" pitchFamily="18" charset="0"/>
                <a:cs typeface="Times New Roman" panose="02020603050405020304" pitchFamily="18" charset="0"/>
              </a:rPr>
              <a:t>vấn</a:t>
            </a:r>
            <a:endParaRPr lang="en-SG" sz="2000" dirty="0">
              <a:solidFill>
                <a:schemeClr val="tx1"/>
              </a:solidFill>
              <a:latin typeface="Times New Roman" panose="02020603050405020304" pitchFamily="18" charset="0"/>
              <a:cs typeface="Times New Roman" panose="02020603050405020304" pitchFamily="18" charset="0"/>
            </a:endParaRPr>
          </a:p>
        </p:txBody>
      </p:sp>
      <p:sp>
        <p:nvSpPr>
          <p:cNvPr id="33" name="Rectangle: Rounded Corners 32"/>
          <p:cNvSpPr/>
          <p:nvPr/>
        </p:nvSpPr>
        <p:spPr>
          <a:xfrm>
            <a:off x="2371726" y="2543430"/>
            <a:ext cx="1181100" cy="149841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SG" sz="2000" b="1" dirty="0" err="1">
                <a:solidFill>
                  <a:schemeClr val="tx1"/>
                </a:solidFill>
                <a:latin typeface="Times New Roman" panose="02020603050405020304" pitchFamily="18" charset="0"/>
                <a:cs typeface="Times New Roman" panose="02020603050405020304" pitchFamily="18" charset="0"/>
              </a:rPr>
              <a:t>Thiên</a:t>
            </a:r>
            <a:r>
              <a:rPr lang="en-SG" sz="2000" b="1" dirty="0">
                <a:solidFill>
                  <a:schemeClr val="tx1"/>
                </a:solidFill>
                <a:latin typeface="Times New Roman" panose="02020603050405020304" pitchFamily="18" charset="0"/>
                <a:cs typeface="Times New Roman" panose="02020603050405020304" pitchFamily="18" charset="0"/>
              </a:rPr>
              <a:t> h</a:t>
            </a:r>
            <a:r>
              <a:rPr lang="vi-VN" sz="2000" b="1" dirty="0">
                <a:solidFill>
                  <a:schemeClr val="tx1"/>
                </a:solidFill>
                <a:latin typeface="Times New Roman" panose="02020603050405020304" pitchFamily="18" charset="0"/>
                <a:cs typeface="Times New Roman" panose="02020603050405020304" pitchFamily="18" charset="0"/>
              </a:rPr>
              <a:t>ư</a:t>
            </a:r>
            <a:r>
              <a:rPr lang="en-SG" sz="2000" b="1" dirty="0" err="1">
                <a:solidFill>
                  <a:schemeClr val="tx1"/>
                </a:solidFill>
                <a:latin typeface="Times New Roman" panose="02020603050405020304" pitchFamily="18" charset="0"/>
                <a:cs typeface="Times New Roman" panose="02020603050405020304" pitchFamily="18" charset="0"/>
              </a:rPr>
              <a:t>ớng</a:t>
            </a:r>
            <a:r>
              <a:rPr lang="en-SG" sz="2000" b="1" dirty="0">
                <a:solidFill>
                  <a:schemeClr val="tx1"/>
                </a:solidFill>
                <a:latin typeface="Times New Roman" panose="02020603050405020304" pitchFamily="18" charset="0"/>
                <a:cs typeface="Times New Roman" panose="02020603050405020304" pitchFamily="18" charset="0"/>
              </a:rPr>
              <a:t> </a:t>
            </a:r>
            <a:r>
              <a:rPr lang="en-SG" sz="2000" b="1" dirty="0" err="1">
                <a:solidFill>
                  <a:schemeClr val="tx1"/>
                </a:solidFill>
                <a:latin typeface="Times New Roman" panose="02020603050405020304" pitchFamily="18" charset="0"/>
                <a:cs typeface="Times New Roman" panose="02020603050405020304" pitchFamily="18" charset="0"/>
              </a:rPr>
              <a:t>sai</a:t>
            </a:r>
            <a:r>
              <a:rPr lang="en-SG" sz="2000" b="1" dirty="0">
                <a:solidFill>
                  <a:schemeClr val="tx1"/>
                </a:solidFill>
                <a:latin typeface="Times New Roman" panose="02020603050405020304" pitchFamily="18" charset="0"/>
                <a:cs typeface="Times New Roman" panose="02020603050405020304" pitchFamily="18" charset="0"/>
              </a:rPr>
              <a:t> </a:t>
            </a:r>
            <a:r>
              <a:rPr lang="en-SG" sz="2000" b="1" dirty="0" err="1">
                <a:solidFill>
                  <a:schemeClr val="tx1"/>
                </a:solidFill>
                <a:latin typeface="Times New Roman" panose="02020603050405020304" pitchFamily="18" charset="0"/>
                <a:cs typeface="Times New Roman" panose="02020603050405020304" pitchFamily="18" charset="0"/>
              </a:rPr>
              <a:t>lệch</a:t>
            </a:r>
            <a:endParaRPr lang="en-SG" sz="2000" b="1" dirty="0">
              <a:solidFill>
                <a:schemeClr val="tx1"/>
              </a:solidFill>
              <a:latin typeface="Times New Roman" panose="02020603050405020304" pitchFamily="18" charset="0"/>
              <a:cs typeface="Times New Roman" panose="02020603050405020304" pitchFamily="18" charset="0"/>
            </a:endParaRPr>
          </a:p>
        </p:txBody>
      </p:sp>
      <p:cxnSp>
        <p:nvCxnSpPr>
          <p:cNvPr id="34" name="Straight Arrow Connector 33"/>
          <p:cNvCxnSpPr>
            <a:stCxn id="33" idx="3"/>
            <a:endCxn id="44" idx="1"/>
          </p:cNvCxnSpPr>
          <p:nvPr/>
        </p:nvCxnSpPr>
        <p:spPr>
          <a:xfrm flipV="1">
            <a:off x="3552826" y="2135670"/>
            <a:ext cx="652858" cy="1156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p:cNvSpPr/>
          <p:nvPr/>
        </p:nvSpPr>
        <p:spPr>
          <a:xfrm>
            <a:off x="4205684" y="1739665"/>
            <a:ext cx="1600200" cy="79200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b="1" dirty="0" err="1">
                <a:solidFill>
                  <a:schemeClr val="tx1"/>
                </a:solidFill>
                <a:latin typeface="Times New Roman" panose="02020603050405020304" pitchFamily="18" charset="0"/>
                <a:cs typeface="Times New Roman" panose="02020603050405020304" pitchFamily="18" charset="0"/>
              </a:rPr>
              <a:t>Đọc</a:t>
            </a:r>
            <a:r>
              <a:rPr lang="en-SG" sz="2000" b="1" dirty="0">
                <a:solidFill>
                  <a:schemeClr val="tx1"/>
                </a:solidFill>
                <a:latin typeface="Times New Roman" panose="02020603050405020304" pitchFamily="18" charset="0"/>
                <a:cs typeface="Times New Roman" panose="02020603050405020304" pitchFamily="18" charset="0"/>
              </a:rPr>
              <a:t> </a:t>
            </a:r>
            <a:r>
              <a:rPr lang="en-SG" sz="2000" b="1" dirty="0" err="1">
                <a:solidFill>
                  <a:schemeClr val="tx1"/>
                </a:solidFill>
                <a:latin typeface="Times New Roman" panose="02020603050405020304" pitchFamily="18" charset="0"/>
                <a:cs typeface="Times New Roman" panose="02020603050405020304" pitchFamily="18" charset="0"/>
              </a:rPr>
              <a:t>không</a:t>
            </a:r>
            <a:r>
              <a:rPr lang="en-SG" sz="2000" b="1" dirty="0">
                <a:solidFill>
                  <a:schemeClr val="tx1"/>
                </a:solidFill>
                <a:latin typeface="Times New Roman" panose="02020603050405020304" pitchFamily="18" charset="0"/>
                <a:cs typeface="Times New Roman" panose="02020603050405020304" pitchFamily="18" charset="0"/>
              </a:rPr>
              <a:t> </a:t>
            </a:r>
            <a:r>
              <a:rPr lang="en-SG" sz="2000" b="1" dirty="0" err="1">
                <a:solidFill>
                  <a:schemeClr val="tx1"/>
                </a:solidFill>
                <a:latin typeface="Times New Roman" panose="02020603050405020304" pitchFamily="18" charset="0"/>
                <a:cs typeface="Times New Roman" panose="02020603050405020304" pitchFamily="18" charset="0"/>
              </a:rPr>
              <a:t>chuyên</a:t>
            </a:r>
            <a:r>
              <a:rPr lang="en-SG" sz="2000" b="1" dirty="0">
                <a:solidFill>
                  <a:schemeClr val="tx1"/>
                </a:solidFill>
                <a:latin typeface="Times New Roman" panose="02020603050405020304" pitchFamily="18" charset="0"/>
                <a:cs typeface="Times New Roman" panose="02020603050405020304" pitchFamily="18" charset="0"/>
              </a:rPr>
              <a:t> </a:t>
            </a:r>
            <a:r>
              <a:rPr lang="en-SG" sz="2000" b="1" dirty="0" err="1">
                <a:solidFill>
                  <a:schemeClr val="tx1"/>
                </a:solidFill>
                <a:latin typeface="Times New Roman" panose="02020603050405020304" pitchFamily="18" charset="0"/>
                <a:cs typeface="Times New Roman" panose="02020603050405020304" pitchFamily="18" charset="0"/>
              </a:rPr>
              <a:t>sâu</a:t>
            </a:r>
            <a:endParaRPr lang="en-SG" sz="2000" b="1" dirty="0">
              <a:solidFill>
                <a:schemeClr val="tx1"/>
              </a:solidFill>
              <a:latin typeface="Times New Roman" panose="02020603050405020304" pitchFamily="18" charset="0"/>
              <a:cs typeface="Times New Roman" panose="02020603050405020304" pitchFamily="18" charset="0"/>
            </a:endParaRPr>
          </a:p>
        </p:txBody>
      </p:sp>
      <p:cxnSp>
        <p:nvCxnSpPr>
          <p:cNvPr id="46" name="Straight Arrow Connector 45"/>
          <p:cNvCxnSpPr>
            <a:stCxn id="33" idx="3"/>
            <a:endCxn id="47" idx="1"/>
          </p:cNvCxnSpPr>
          <p:nvPr/>
        </p:nvCxnSpPr>
        <p:spPr>
          <a:xfrm>
            <a:off x="3552826" y="3292637"/>
            <a:ext cx="652858" cy="928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p:cNvSpPr/>
          <p:nvPr/>
        </p:nvSpPr>
        <p:spPr>
          <a:xfrm>
            <a:off x="4205684" y="3824941"/>
            <a:ext cx="1600200" cy="79200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b="1" dirty="0" err="1">
                <a:solidFill>
                  <a:schemeClr val="tx1"/>
                </a:solidFill>
                <a:latin typeface="Times New Roman" panose="02020603050405020304" pitchFamily="18" charset="0"/>
                <a:cs typeface="Times New Roman" panose="02020603050405020304" pitchFamily="18" charset="0"/>
              </a:rPr>
              <a:t>Đọc</a:t>
            </a:r>
            <a:r>
              <a:rPr lang="en-SG" sz="2000" b="1" dirty="0">
                <a:solidFill>
                  <a:schemeClr val="tx1"/>
                </a:solidFill>
                <a:latin typeface="Times New Roman" panose="02020603050405020304" pitchFamily="18" charset="0"/>
                <a:cs typeface="Times New Roman" panose="02020603050405020304" pitchFamily="18" charset="0"/>
              </a:rPr>
              <a:t> </a:t>
            </a:r>
            <a:r>
              <a:rPr lang="en-SG" sz="2000" b="1" dirty="0" err="1">
                <a:solidFill>
                  <a:schemeClr val="tx1"/>
                </a:solidFill>
                <a:latin typeface="Times New Roman" panose="02020603050405020304" pitchFamily="18" charset="0"/>
                <a:cs typeface="Times New Roman" panose="02020603050405020304" pitchFamily="18" charset="0"/>
              </a:rPr>
              <a:t>lạc</a:t>
            </a:r>
            <a:r>
              <a:rPr lang="en-SG" sz="2000" b="1" dirty="0">
                <a:solidFill>
                  <a:schemeClr val="tx1"/>
                </a:solidFill>
                <a:latin typeface="Times New Roman" panose="02020603050405020304" pitchFamily="18" charset="0"/>
                <a:cs typeface="Times New Roman" panose="02020603050405020304" pitchFamily="18" charset="0"/>
              </a:rPr>
              <a:t> h</a:t>
            </a:r>
            <a:r>
              <a:rPr lang="vi-VN" sz="2000" b="1" dirty="0">
                <a:solidFill>
                  <a:schemeClr val="tx1"/>
                </a:solidFill>
                <a:latin typeface="Times New Roman" panose="02020603050405020304" pitchFamily="18" charset="0"/>
                <a:cs typeface="Times New Roman" panose="02020603050405020304" pitchFamily="18" charset="0"/>
              </a:rPr>
              <a:t>ư</a:t>
            </a:r>
            <a:r>
              <a:rPr lang="en-SG" sz="2000" b="1" dirty="0" err="1">
                <a:solidFill>
                  <a:schemeClr val="tx1"/>
                </a:solidFill>
                <a:latin typeface="Times New Roman" panose="02020603050405020304" pitchFamily="18" charset="0"/>
                <a:cs typeface="Times New Roman" panose="02020603050405020304" pitchFamily="18" charset="0"/>
              </a:rPr>
              <a:t>ớng</a:t>
            </a:r>
            <a:endParaRPr lang="en-SG" sz="2000" b="1" dirty="0">
              <a:solidFill>
                <a:schemeClr val="tx1"/>
              </a:solidFill>
              <a:latin typeface="Times New Roman" panose="02020603050405020304" pitchFamily="18" charset="0"/>
              <a:cs typeface="Times New Roman" panose="02020603050405020304" pitchFamily="18" charset="0"/>
            </a:endParaRPr>
          </a:p>
        </p:txBody>
      </p:sp>
      <p:pic>
        <p:nvPicPr>
          <p:cNvPr id="16" name="图片 9"/>
          <p:cNvPicPr>
            <a:picLocks noChangeAspect="1"/>
          </p:cNvPicPr>
          <p:nvPr/>
        </p:nvPicPr>
        <p:blipFill>
          <a:blip r:embed="rId2"/>
          <a:stretch>
            <a:fillRect/>
          </a:stretch>
        </p:blipFill>
        <p:spPr>
          <a:xfrm>
            <a:off x="190722" y="3546682"/>
            <a:ext cx="2907852" cy="157754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arn(inVertical)">
                                      <p:cBhvr>
                                        <p:cTn id="39" dur="500"/>
                                        <p:tgtEl>
                                          <p:spTgt spid="44"/>
                                        </p:tgtEl>
                                      </p:cBhvr>
                                    </p:animEffect>
                                  </p:childTnLst>
                                </p:cTn>
                              </p:par>
                              <p:par>
                                <p:cTn id="40" presetID="4" presetClass="entr" presetSubtype="16" fill="hold" nodeType="with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box(in)">
                                      <p:cBhvr>
                                        <p:cTn id="42" dur="500"/>
                                        <p:tgtEl>
                                          <p:spTgt spid="14">
                                            <p:txEl>
                                              <p:pRg st="0" end="0"/>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box(in)">
                                      <p:cBhvr>
                                        <p:cTn id="45" dur="500"/>
                                        <p:tgtEl>
                                          <p:spTgt spid="1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arn(inVertical)">
                                      <p:cBhvr>
                                        <p:cTn id="50" dur="500"/>
                                        <p:tgtEl>
                                          <p:spTgt spid="4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inVertical)">
                                      <p:cBhvr>
                                        <p:cTn id="53" dur="500"/>
                                        <p:tgtEl>
                                          <p:spTgt spid="47"/>
                                        </p:tgtEl>
                                      </p:cBhvr>
                                    </p:animEffect>
                                  </p:childTnLst>
                                </p:cTn>
                              </p:par>
                              <p:par>
                                <p:cTn id="54" presetID="4" presetClass="entr" presetSubtype="16" fill="hold" nodeType="with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box(in)">
                                      <p:cBhvr>
                                        <p:cTn id="56" dur="500"/>
                                        <p:tgtEl>
                                          <p:spTgt spid="15">
                                            <p:txEl>
                                              <p:pRg st="0" end="0"/>
                                            </p:txEl>
                                          </p:spTgt>
                                        </p:tgtEl>
                                      </p:cBhvr>
                                    </p:animEffect>
                                  </p:childTnLst>
                                </p:cTn>
                              </p:par>
                              <p:par>
                                <p:cTn id="57" presetID="4" presetClass="entr" presetSubtype="16" fill="hold" nodeType="withEffect">
                                  <p:stCondLst>
                                    <p:cond delay="0"/>
                                  </p:stCondLst>
                                  <p:childTnLst>
                                    <p:set>
                                      <p:cBhvr>
                                        <p:cTn id="58" dur="1" fill="hold">
                                          <p:stCondLst>
                                            <p:cond delay="0"/>
                                          </p:stCondLst>
                                        </p:cTn>
                                        <p:tgtEl>
                                          <p:spTgt spid="15">
                                            <p:txEl>
                                              <p:pRg st="1" end="1"/>
                                            </p:txEl>
                                          </p:spTgt>
                                        </p:tgtEl>
                                        <p:attrNameLst>
                                          <p:attrName>style.visibility</p:attrName>
                                        </p:attrNameLst>
                                      </p:cBhvr>
                                      <p:to>
                                        <p:strVal val="visible"/>
                                      </p:to>
                                    </p:set>
                                    <p:animEffect transition="in" filter="box(in)">
                                      <p:cBhvr>
                                        <p:cTn id="59" dur="500"/>
                                        <p:tgtEl>
                                          <p:spTgt spid="15">
                                            <p:txEl>
                                              <p:pRg st="1" end="1"/>
                                            </p:txEl>
                                          </p:spTgt>
                                        </p:tgtEl>
                                      </p:cBhvr>
                                    </p:animEffect>
                                  </p:childTnLst>
                                </p:cTn>
                              </p:par>
                              <p:par>
                                <p:cTn id="60" presetID="42"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31" grpId="0" animBg="1"/>
      <p:bldP spid="33" grpId="0" animBg="1"/>
      <p:bldP spid="44"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ết quả hình ảnh cho sách nh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560424" y="2078137"/>
            <a:ext cx="1934312" cy="461665"/>
          </a:xfrm>
          <a:prstGeom prst="rect">
            <a:avLst/>
          </a:prstGeom>
          <a:noFill/>
          <a:ln>
            <a:noFill/>
          </a:ln>
        </p:spPr>
        <p:txBody>
          <a:bodyPr wrap="square">
            <a:spAutoFit/>
          </a:bodyPr>
          <a:lstStyle>
            <a:lvl1pPr>
              <a:defRPr sz="1300">
                <a:solidFill>
                  <a:schemeClr val="tx1"/>
                </a:solidFill>
                <a:latin typeface="Arial" panose="020B0604020202020204" pitchFamily="34" charset="0"/>
                <a:ea typeface="Microsoft YaHei" panose="020B0503020204020204" charset="-122"/>
              </a:defRPr>
            </a:lvl1pPr>
            <a:lvl2pPr marL="742950" indent="-285750">
              <a:defRPr sz="1300">
                <a:solidFill>
                  <a:schemeClr val="tx1"/>
                </a:solidFill>
                <a:latin typeface="Arial" panose="020B0604020202020204" pitchFamily="34" charset="0"/>
                <a:ea typeface="Microsoft YaHei" panose="020B0503020204020204" charset="-122"/>
              </a:defRPr>
            </a:lvl2pPr>
            <a:lvl3pPr marL="1143000" indent="-228600">
              <a:defRPr sz="1300">
                <a:solidFill>
                  <a:schemeClr val="tx1"/>
                </a:solidFill>
                <a:latin typeface="Arial" panose="020B0604020202020204" pitchFamily="34" charset="0"/>
                <a:ea typeface="Microsoft YaHei" panose="020B0503020204020204" charset="-122"/>
              </a:defRPr>
            </a:lvl3pPr>
            <a:lvl4pPr marL="1600200" indent="-228600">
              <a:defRPr sz="1300">
                <a:solidFill>
                  <a:schemeClr val="tx1"/>
                </a:solidFill>
                <a:latin typeface="Arial" panose="020B0604020202020204" pitchFamily="34" charset="0"/>
                <a:ea typeface="Microsoft YaHei" panose="020B0503020204020204" charset="-122"/>
              </a:defRPr>
            </a:lvl4pPr>
            <a:lvl5pPr marL="2057400" indent="-228600">
              <a:defRPr sz="1300">
                <a:solidFill>
                  <a:schemeClr val="tx1"/>
                </a:solidFill>
                <a:latin typeface="Arial" panose="020B0604020202020204" pitchFamily="34" charset="0"/>
                <a:ea typeface="Microsoft YaHei"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Microsoft YaHei" panose="020B0503020204020204" charset="-122"/>
              </a:defRPr>
            </a:lvl9pPr>
          </a:lstStyle>
          <a:p>
            <a:pPr algn="ctr" defTabSz="514350" fontAlgn="base">
              <a:spcBef>
                <a:spcPct val="0"/>
              </a:spcBef>
              <a:spcAft>
                <a:spcPct val="0"/>
              </a:spcAft>
            </a:pPr>
            <a:r>
              <a:rPr lang="en-US" altLang="zh-CN" sz="2400" b="1" dirty="0">
                <a:solidFill>
                  <a:schemeClr val="bg1"/>
                </a:solidFill>
                <a:latin typeface="Arial" panose="020B0604020202020204"/>
                <a:ea typeface="Microsoft YaHei" panose="020B0503020204020204" charset="-122"/>
                <a:sym typeface="Calibri" panose="020F0502020204030204" charset="0"/>
              </a:rPr>
              <a:t>20</a:t>
            </a:r>
            <a:r>
              <a:rPr lang="en-US" altLang="zh-CN" sz="1600" b="1" dirty="0">
                <a:solidFill>
                  <a:schemeClr val="bg1"/>
                </a:solidFill>
                <a:latin typeface="Arial" panose="020B0604020202020204"/>
                <a:ea typeface="Microsoft YaHei" panose="020B0503020204020204" charset="-122"/>
                <a:sym typeface="Calibri" panose="020F0502020204030204" charset="0"/>
              </a:rPr>
              <a:t>%</a:t>
            </a:r>
            <a:endParaRPr lang="en-US" altLang="zh-CN" sz="800" b="1" dirty="0">
              <a:solidFill>
                <a:schemeClr val="bg1"/>
              </a:solidFill>
              <a:latin typeface="Arial" panose="020B0604020202020204"/>
              <a:ea typeface="Microsoft YaHei" panose="020B0503020204020204" charset="-122"/>
              <a:sym typeface="Calibri" panose="020F0502020204030204" charset="0"/>
            </a:endParaRPr>
          </a:p>
        </p:txBody>
      </p:sp>
      <p:sp>
        <p:nvSpPr>
          <p:cNvPr id="15" name="文本框 5"/>
          <p:cNvSpPr txBox="1">
            <a:spLocks noChangeArrowheads="1"/>
          </p:cNvSpPr>
          <p:nvPr/>
        </p:nvSpPr>
        <p:spPr bwMode="auto">
          <a:xfrm>
            <a:off x="4151379" y="1608088"/>
            <a:ext cx="41369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en-SG" altLang="zh-CN" sz="4800" b="1" dirty="0">
                <a:latin typeface="Times New Roman" panose="02020603050405020304" pitchFamily="18" charset="0"/>
                <a:cs typeface="Times New Roman" panose="02020603050405020304" pitchFamily="18" charset="0"/>
              </a:rPr>
              <a:t>3</a:t>
            </a:r>
            <a:r>
              <a:rPr lang="en-SG" altLang="zh-CN" sz="4800" b="1" dirty="0">
                <a:latin typeface="#9Slide03 Arima Madurai" panose="00000500000000000000" pitchFamily="2" charset="0"/>
                <a:cs typeface="#9Slide03 Arima Madurai" panose="00000500000000000000" pitchFamily="2" charset="0"/>
              </a:rPr>
              <a:t>. </a:t>
            </a:r>
            <a:r>
              <a:rPr lang="en-SG" altLang="zh-CN" sz="4800" b="1" dirty="0" err="1">
                <a:latin typeface="Times New Roman" panose="02020603050405020304" pitchFamily="18" charset="0"/>
                <a:cs typeface="Times New Roman" panose="02020603050405020304" pitchFamily="18" charset="0"/>
              </a:rPr>
              <a:t>Phương</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pháp</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đọc</a:t>
            </a:r>
            <a:r>
              <a:rPr lang="en-SG" altLang="zh-CN" sz="4800" b="1" dirty="0">
                <a:latin typeface="Times New Roman" panose="02020603050405020304" pitchFamily="18" charset="0"/>
                <a:cs typeface="Times New Roman" panose="02020603050405020304" pitchFamily="18" charset="0"/>
              </a:rPr>
              <a:t> </a:t>
            </a:r>
            <a:r>
              <a:rPr lang="en-SG" altLang="zh-CN" sz="4800" b="1" dirty="0" err="1">
                <a:latin typeface="Times New Roman" panose="02020603050405020304" pitchFamily="18" charset="0"/>
                <a:cs typeface="Times New Roman" panose="02020603050405020304" pitchFamily="18" charset="0"/>
              </a:rPr>
              <a:t>sách</a:t>
            </a:r>
            <a:endParaRPr lang="zh-CN" altLang="en-US" sz="4800" dirty="0">
              <a:solidFill>
                <a:srgbClr val="2B3649"/>
              </a:solidFill>
              <a:latin typeface="Times New Roman" panose="02020603050405020304" pitchFamily="18" charset="0"/>
              <a:ea typeface="+mj-ea"/>
              <a:cs typeface="Times New Roman" panose="02020603050405020304" pitchFamily="18" charset="0"/>
            </a:endParaRPr>
          </a:p>
        </p:txBody>
      </p:sp>
      <p:pic>
        <p:nvPicPr>
          <p:cNvPr id="4" name="图片 2" descr="13b19602480d22fb9a77200e8643e3bf"/>
          <p:cNvPicPr/>
          <p:nvPr/>
        </p:nvPicPr>
        <p:blipFill>
          <a:blip r:embed="rId3"/>
          <a:stretch>
            <a:fillRect/>
          </a:stretch>
        </p:blipFill>
        <p:spPr>
          <a:xfrm>
            <a:off x="1519297" y="657857"/>
            <a:ext cx="2405003" cy="3676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stretch>
            <a:fillRect/>
          </a:stretch>
        </p:blipFill>
        <p:spPr>
          <a:xfrm>
            <a:off x="0" y="4364"/>
            <a:ext cx="9144000" cy="5139136"/>
          </a:xfrm>
          <a:prstGeom prst="rect">
            <a:avLst/>
          </a:prstGeom>
        </p:spPr>
      </p:pic>
      <p:sp>
        <p:nvSpPr>
          <p:cNvPr id="15" name="矩形 14"/>
          <p:cNvSpPr/>
          <p:nvPr/>
        </p:nvSpPr>
        <p:spPr>
          <a:xfrm>
            <a:off x="1558325" y="1448448"/>
            <a:ext cx="6132651"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矩形 16"/>
          <p:cNvSpPr/>
          <p:nvPr/>
        </p:nvSpPr>
        <p:spPr>
          <a:xfrm>
            <a:off x="1731029" y="1619987"/>
            <a:ext cx="5745360"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文本框 23"/>
          <p:cNvSpPr txBox="1"/>
          <p:nvPr/>
        </p:nvSpPr>
        <p:spPr>
          <a:xfrm>
            <a:off x="1890078" y="2200231"/>
            <a:ext cx="1465466" cy="1323439"/>
          </a:xfrm>
          <a:prstGeom prst="rect">
            <a:avLst/>
          </a:prstGeom>
          <a:noFill/>
        </p:spPr>
        <p:txBody>
          <a:bodyPr wrap="none" rtlCol="0">
            <a:spAutoFit/>
          </a:bodyPr>
          <a:lstStyle/>
          <a:p>
            <a:pPr algn="ctr"/>
            <a:r>
              <a:rPr lang="en-US" altLang="zh-CN" sz="8000" dirty="0">
                <a:solidFill>
                  <a:schemeClr val="bg1"/>
                </a:solidFill>
                <a:latin typeface="Times New Roman" panose="02020603050405020304" pitchFamily="18" charset="0"/>
                <a:cs typeface="Times New Roman" panose="02020603050405020304" pitchFamily="18" charset="0"/>
              </a:rPr>
              <a:t>III.</a:t>
            </a:r>
            <a:endParaRPr lang="zh-CN" altLang="en-US" sz="8000" dirty="0">
              <a:solidFill>
                <a:schemeClr val="bg1"/>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3325761" y="2230776"/>
            <a:ext cx="4176175" cy="1200329"/>
          </a:xfrm>
          <a:prstGeom prst="rect">
            <a:avLst/>
          </a:prstGeom>
          <a:noFill/>
        </p:spPr>
        <p:txBody>
          <a:bodyPr wrap="square" rtlCol="0">
            <a:spAutoFit/>
            <a:scene3d>
              <a:camera prst="orthographicFront"/>
              <a:lightRig rig="threePt" dir="t"/>
            </a:scene3d>
            <a:sp3d contourW="12700"/>
          </a:bodyPr>
          <a:lstStyle/>
          <a:p>
            <a:r>
              <a:rPr lang="en-SG" altLang="zh-CN" sz="7200" b="1" dirty="0" err="1">
                <a:solidFill>
                  <a:schemeClr val="bg1"/>
                </a:solidFill>
                <a:latin typeface="Times New Roman" panose="02020603050405020304" pitchFamily="18" charset="0"/>
                <a:ea typeface="+mj-ea"/>
                <a:cs typeface="Times New Roman" panose="02020603050405020304" pitchFamily="18" charset="0"/>
              </a:rPr>
              <a:t>Tổng</a:t>
            </a:r>
            <a:r>
              <a:rPr lang="en-SG" altLang="zh-CN" sz="7200" b="1" dirty="0">
                <a:solidFill>
                  <a:schemeClr val="bg1"/>
                </a:solidFill>
                <a:latin typeface="Times New Roman" panose="02020603050405020304" pitchFamily="18" charset="0"/>
                <a:ea typeface="+mj-ea"/>
                <a:cs typeface="Times New Roman" panose="02020603050405020304" pitchFamily="18" charset="0"/>
              </a:rPr>
              <a:t> </a:t>
            </a:r>
            <a:r>
              <a:rPr lang="en-SG" altLang="zh-CN" sz="7200" b="1" dirty="0" err="1">
                <a:solidFill>
                  <a:schemeClr val="bg1"/>
                </a:solidFill>
                <a:latin typeface="Times New Roman" panose="02020603050405020304" pitchFamily="18" charset="0"/>
                <a:ea typeface="+mj-ea"/>
                <a:cs typeface="Times New Roman" panose="02020603050405020304" pitchFamily="18" charset="0"/>
              </a:rPr>
              <a:t>kết</a:t>
            </a:r>
            <a:endParaRPr lang="zh-CN" altLang="en-US" sz="7200" b="1" dirty="0">
              <a:solidFill>
                <a:schemeClr val="bg1"/>
              </a:solidFill>
              <a:latin typeface="Times New Roman" panose="02020603050405020304" pitchFamily="18" charset="0"/>
              <a:ea typeface="+mj-ea"/>
              <a:cs typeface="Times New Roman" panose="02020603050405020304" pitchFamily="18" charset="0"/>
            </a:endParaRPr>
          </a:p>
        </p:txBody>
      </p:sp>
      <p:pic>
        <p:nvPicPr>
          <p:cNvPr id="7" name="图片 9"/>
          <p:cNvPicPr>
            <a:picLocks noChangeAspect="1"/>
          </p:cNvPicPr>
          <p:nvPr/>
        </p:nvPicPr>
        <p:blipFill>
          <a:blip r:embed="rId4"/>
          <a:stretch>
            <a:fillRect/>
          </a:stretch>
        </p:blipFill>
        <p:spPr>
          <a:xfrm>
            <a:off x="2300610" y="3327805"/>
            <a:ext cx="3951892" cy="168799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71954" y="1762285"/>
            <a:ext cx="1626686" cy="749664"/>
            <a:chOff x="1273452" y="1837942"/>
            <a:chExt cx="2480556" cy="1143173"/>
          </a:xfrm>
        </p:grpSpPr>
        <p:sp>
          <p:nvSpPr>
            <p:cNvPr id="11" name="任意多边形 10"/>
            <p:cNvSpPr/>
            <p:nvPr/>
          </p:nvSpPr>
          <p:spPr>
            <a:xfrm rot="5400000">
              <a:off x="1942143" y="1169251"/>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B3649"/>
                </a:solidFill>
              </a:endParaRPr>
            </a:p>
          </p:txBody>
        </p:sp>
        <p:sp>
          <p:nvSpPr>
            <p:cNvPr id="12" name="矩形 11"/>
            <p:cNvSpPr/>
            <p:nvPr/>
          </p:nvSpPr>
          <p:spPr>
            <a:xfrm>
              <a:off x="1362598" y="2156045"/>
              <a:ext cx="890516" cy="703999"/>
            </a:xfrm>
            <a:prstGeom prst="rect">
              <a:avLst/>
            </a:prstGeom>
          </p:spPr>
          <p:txBody>
            <a:bodyPr wrap="square">
              <a:spAutoFit/>
            </a:bodyPr>
            <a:lstStyle/>
            <a:p>
              <a:pPr algn="ctr"/>
              <a:r>
                <a:rPr lang="en-US" altLang="zh-CN" sz="2400" dirty="0">
                  <a:solidFill>
                    <a:srgbClr val="2B3649"/>
                  </a:solidFill>
                  <a:latin typeface="Haettenschweiler" panose="020B0706040902060204" pitchFamily="34" charset="0"/>
                  <a:ea typeface="Microsoft YaHei" panose="020B0503020204020204" charset="-122"/>
                </a:rPr>
                <a:t>01</a:t>
              </a:r>
              <a:endParaRPr lang="zh-CN" altLang="en-US" sz="2400" dirty="0">
                <a:solidFill>
                  <a:srgbClr val="2B3649"/>
                </a:solidFill>
                <a:latin typeface="Haettenschweiler" panose="020B0706040902060204" pitchFamily="34" charset="0"/>
                <a:ea typeface="Microsoft YaHei" panose="020B0503020204020204" charset="-122"/>
              </a:endParaRPr>
            </a:p>
          </p:txBody>
        </p:sp>
      </p:grpSp>
      <p:grpSp>
        <p:nvGrpSpPr>
          <p:cNvPr id="13" name="组合 12"/>
          <p:cNvGrpSpPr/>
          <p:nvPr/>
        </p:nvGrpSpPr>
        <p:grpSpPr>
          <a:xfrm>
            <a:off x="2498221" y="2659431"/>
            <a:ext cx="1626686" cy="749664"/>
            <a:chOff x="3175141" y="2795413"/>
            <a:chExt cx="2480556" cy="1143173"/>
          </a:xfrm>
        </p:grpSpPr>
        <p:sp>
          <p:nvSpPr>
            <p:cNvPr id="14" name="任意多边形 13"/>
            <p:cNvSpPr/>
            <p:nvPr/>
          </p:nvSpPr>
          <p:spPr>
            <a:xfrm rot="5400000">
              <a:off x="3843832" y="2126722"/>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B3649"/>
                </a:solidFill>
              </a:endParaRPr>
            </a:p>
          </p:txBody>
        </p:sp>
        <p:sp>
          <p:nvSpPr>
            <p:cNvPr id="15" name="矩形 14"/>
            <p:cNvSpPr/>
            <p:nvPr/>
          </p:nvSpPr>
          <p:spPr>
            <a:xfrm>
              <a:off x="3283024" y="3149214"/>
              <a:ext cx="890516" cy="703999"/>
            </a:xfrm>
            <a:prstGeom prst="rect">
              <a:avLst/>
            </a:prstGeom>
          </p:spPr>
          <p:txBody>
            <a:bodyPr wrap="square">
              <a:spAutoFit/>
            </a:bodyPr>
            <a:lstStyle/>
            <a:p>
              <a:pPr algn="ctr"/>
              <a:r>
                <a:rPr lang="en-US" altLang="zh-CN" sz="2400" dirty="0">
                  <a:solidFill>
                    <a:srgbClr val="2B3649"/>
                  </a:solidFill>
                  <a:latin typeface="Haettenschweiler" panose="020B0706040902060204" pitchFamily="34" charset="0"/>
                  <a:ea typeface="Microsoft YaHei" panose="020B0503020204020204" charset="-122"/>
                </a:rPr>
                <a:t>02</a:t>
              </a:r>
              <a:endParaRPr lang="zh-CN" altLang="en-US" sz="2400" dirty="0">
                <a:solidFill>
                  <a:srgbClr val="2B3649"/>
                </a:solidFill>
                <a:latin typeface="Haettenschweiler" panose="020B0706040902060204" pitchFamily="34" charset="0"/>
                <a:ea typeface="Microsoft YaHei" panose="020B0503020204020204" charset="-122"/>
              </a:endParaRPr>
            </a:p>
          </p:txBody>
        </p:sp>
      </p:grpSp>
      <p:grpSp>
        <p:nvGrpSpPr>
          <p:cNvPr id="16" name="组合 15"/>
          <p:cNvGrpSpPr/>
          <p:nvPr/>
        </p:nvGrpSpPr>
        <p:grpSpPr>
          <a:xfrm>
            <a:off x="1071954" y="3747851"/>
            <a:ext cx="1626686" cy="749664"/>
            <a:chOff x="1273451" y="4266404"/>
            <a:chExt cx="2480556" cy="1143173"/>
          </a:xfrm>
        </p:grpSpPr>
        <p:sp>
          <p:nvSpPr>
            <p:cNvPr id="17" name="任意多边形 16"/>
            <p:cNvSpPr/>
            <p:nvPr/>
          </p:nvSpPr>
          <p:spPr>
            <a:xfrm rot="5400000">
              <a:off x="1942142" y="3597713"/>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2B3649"/>
                </a:solidFill>
              </a:endParaRPr>
            </a:p>
          </p:txBody>
        </p:sp>
        <p:sp>
          <p:nvSpPr>
            <p:cNvPr id="18" name="矩形 17"/>
            <p:cNvSpPr/>
            <p:nvPr/>
          </p:nvSpPr>
          <p:spPr>
            <a:xfrm>
              <a:off x="1367418" y="4608691"/>
              <a:ext cx="890516" cy="703999"/>
            </a:xfrm>
            <a:prstGeom prst="rect">
              <a:avLst/>
            </a:prstGeom>
          </p:spPr>
          <p:txBody>
            <a:bodyPr wrap="square">
              <a:spAutoFit/>
            </a:bodyPr>
            <a:lstStyle/>
            <a:p>
              <a:pPr algn="ctr"/>
              <a:r>
                <a:rPr lang="en-US" altLang="zh-CN" sz="2400" dirty="0">
                  <a:solidFill>
                    <a:srgbClr val="2B3649"/>
                  </a:solidFill>
                  <a:latin typeface="Haettenschweiler" panose="020B0706040902060204" pitchFamily="34" charset="0"/>
                  <a:ea typeface="Microsoft YaHei" panose="020B0503020204020204" charset="-122"/>
                </a:rPr>
                <a:t>03</a:t>
              </a:r>
              <a:endParaRPr lang="zh-CN" altLang="en-US" sz="2400" dirty="0">
                <a:solidFill>
                  <a:srgbClr val="2B3649"/>
                </a:solidFill>
                <a:latin typeface="Haettenschweiler" panose="020B0706040902060204" pitchFamily="34" charset="0"/>
                <a:ea typeface="Microsoft YaHei" panose="020B0503020204020204" charset="-122"/>
              </a:endParaRPr>
            </a:p>
          </p:txBody>
        </p:sp>
      </p:grpSp>
      <p:sp>
        <p:nvSpPr>
          <p:cNvPr id="45" name="任意多边形 44"/>
          <p:cNvSpPr/>
          <p:nvPr/>
        </p:nvSpPr>
        <p:spPr>
          <a:xfrm>
            <a:off x="1908227" y="2116560"/>
            <a:ext cx="3971138" cy="45719"/>
          </a:xfrm>
          <a:custGeom>
            <a:avLst/>
            <a:gdLst>
              <a:gd name="connsiteX0" fmla="*/ 0 w 5516218"/>
              <a:gd name="connsiteY0" fmla="*/ 0 h 0"/>
              <a:gd name="connsiteX1" fmla="*/ 5516218 w 5516218"/>
              <a:gd name="connsiteY1" fmla="*/ 0 h 0"/>
            </a:gdLst>
            <a:ahLst/>
            <a:cxnLst>
              <a:cxn ang="0">
                <a:pos x="connsiteX0" y="connsiteY0"/>
              </a:cxn>
              <a:cxn ang="0">
                <a:pos x="connsiteX1" y="connsiteY1"/>
              </a:cxn>
            </a:cxnLst>
            <a:rect l="l" t="t" r="r" b="b"/>
            <a:pathLst>
              <a:path w="5516218">
                <a:moveTo>
                  <a:pt x="0" y="0"/>
                </a:moveTo>
                <a:lnTo>
                  <a:pt x="5516218"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 name="任意多边形 45"/>
          <p:cNvSpPr/>
          <p:nvPr/>
        </p:nvSpPr>
        <p:spPr>
          <a:xfrm flipV="1">
            <a:off x="1919294" y="4168585"/>
            <a:ext cx="4730887" cy="45719"/>
          </a:xfrm>
          <a:custGeom>
            <a:avLst/>
            <a:gdLst>
              <a:gd name="connsiteX0" fmla="*/ 0 w 5516218"/>
              <a:gd name="connsiteY0" fmla="*/ 0 h 0"/>
              <a:gd name="connsiteX1" fmla="*/ 5516218 w 5516218"/>
              <a:gd name="connsiteY1" fmla="*/ 0 h 0"/>
            </a:gdLst>
            <a:ahLst/>
            <a:cxnLst>
              <a:cxn ang="0">
                <a:pos x="connsiteX0" y="connsiteY0"/>
              </a:cxn>
              <a:cxn ang="0">
                <a:pos x="connsiteX1" y="connsiteY1"/>
              </a:cxn>
            </a:cxnLst>
            <a:rect l="l" t="t" r="r" b="b"/>
            <a:pathLst>
              <a:path w="5516218">
                <a:moveTo>
                  <a:pt x="0" y="0"/>
                </a:moveTo>
                <a:lnTo>
                  <a:pt x="5516218"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任意多边形 46"/>
          <p:cNvSpPr/>
          <p:nvPr/>
        </p:nvSpPr>
        <p:spPr>
          <a:xfrm flipV="1">
            <a:off x="3232286" y="2988927"/>
            <a:ext cx="5148454" cy="136192"/>
          </a:xfrm>
          <a:custGeom>
            <a:avLst/>
            <a:gdLst>
              <a:gd name="connsiteX0" fmla="*/ 0 w 3707296"/>
              <a:gd name="connsiteY0" fmla="*/ 0 h 0"/>
              <a:gd name="connsiteX1" fmla="*/ 3707296 w 3707296"/>
              <a:gd name="connsiteY1" fmla="*/ 0 h 0"/>
            </a:gdLst>
            <a:ahLst/>
            <a:cxnLst>
              <a:cxn ang="0">
                <a:pos x="connsiteX0" y="connsiteY0"/>
              </a:cxn>
              <a:cxn ang="0">
                <a:pos x="connsiteX1" y="connsiteY1"/>
              </a:cxn>
            </a:cxnLst>
            <a:rect l="l" t="t" r="r" b="b"/>
            <a:pathLst>
              <a:path w="3707296">
                <a:moveTo>
                  <a:pt x="0" y="0"/>
                </a:moveTo>
                <a:lnTo>
                  <a:pt x="3707296"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PA_文本框 1"/>
          <p:cNvSpPr txBox="1"/>
          <p:nvPr>
            <p:custDataLst>
              <p:tags r:id="rId1"/>
            </p:custDataLst>
          </p:nvPr>
        </p:nvSpPr>
        <p:spPr>
          <a:xfrm>
            <a:off x="3464812" y="752337"/>
            <a:ext cx="2192908" cy="414024"/>
          </a:xfrm>
          <a:prstGeom prst="rect">
            <a:avLst/>
          </a:prstGeom>
          <a:noFill/>
        </p:spPr>
        <p:txBody>
          <a:bodyPr wrap="none" lIns="0" tIns="0" rIns="0" rtlCol="0">
            <a:spAutoFit/>
          </a:bodyPr>
          <a:lstStyle/>
          <a:p>
            <a:pPr>
              <a:lnSpc>
                <a:spcPts val="2700"/>
              </a:lnSpc>
            </a:pPr>
            <a:r>
              <a:rPr lang="en-SG" altLang="zh-CN" sz="3600" b="1" dirty="0" err="1">
                <a:solidFill>
                  <a:srgbClr val="FF0000"/>
                </a:solidFill>
                <a:latin typeface="Times New Roman" panose="02020603050405020304" pitchFamily="18" charset="0"/>
                <a:ea typeface="+mj-ea"/>
                <a:cs typeface="Times New Roman" panose="02020603050405020304" pitchFamily="18" charset="0"/>
                <a:sym typeface="+mn-lt"/>
              </a:rPr>
              <a:t>Nghệ</a:t>
            </a:r>
            <a:r>
              <a:rPr lang="en-SG" altLang="zh-CN" sz="3600" b="1" dirty="0">
                <a:solidFill>
                  <a:srgbClr val="FF0000"/>
                </a:solidFill>
                <a:latin typeface="Times New Roman" panose="02020603050405020304" pitchFamily="18" charset="0"/>
                <a:ea typeface="+mj-ea"/>
                <a:cs typeface="Times New Roman" panose="02020603050405020304" pitchFamily="18" charset="0"/>
                <a:sym typeface="+mn-lt"/>
              </a:rPr>
              <a:t> </a:t>
            </a:r>
            <a:r>
              <a:rPr lang="en-SG" altLang="zh-CN" sz="3600" b="1" dirty="0" err="1">
                <a:solidFill>
                  <a:srgbClr val="FF0000"/>
                </a:solidFill>
                <a:latin typeface="Times New Roman" panose="02020603050405020304" pitchFamily="18" charset="0"/>
                <a:ea typeface="+mj-ea"/>
                <a:cs typeface="Times New Roman" panose="02020603050405020304" pitchFamily="18" charset="0"/>
                <a:sym typeface="+mn-lt"/>
              </a:rPr>
              <a:t>thuật</a:t>
            </a:r>
            <a:endParaRPr lang="en-US" altLang="zh-CN" sz="3600" b="1" dirty="0">
              <a:solidFill>
                <a:srgbClr val="FF0000"/>
              </a:solidFill>
              <a:latin typeface="Times New Roman" panose="02020603050405020304" pitchFamily="18" charset="0"/>
              <a:ea typeface="+mj-ea"/>
              <a:cs typeface="Times New Roman" panose="02020603050405020304" pitchFamily="18" charset="0"/>
              <a:sym typeface="+mn-lt"/>
            </a:endParaRPr>
          </a:p>
        </p:txBody>
      </p:sp>
      <p:sp>
        <p:nvSpPr>
          <p:cNvPr id="54" name="TextBox 53"/>
          <p:cNvSpPr txBox="1"/>
          <p:nvPr/>
        </p:nvSpPr>
        <p:spPr>
          <a:xfrm>
            <a:off x="3152946" y="1600890"/>
            <a:ext cx="3076779" cy="523220"/>
          </a:xfrm>
          <a:prstGeom prst="rect">
            <a:avLst/>
          </a:prstGeom>
          <a:noFill/>
        </p:spPr>
        <p:txBody>
          <a:bodyPr wrap="square" rtlCol="0">
            <a:spAutoFit/>
          </a:bodyPr>
          <a:lstStyle/>
          <a:p>
            <a:r>
              <a:rPr lang="en-SG" sz="2800" dirty="0" err="1">
                <a:latin typeface="Times New Roman" panose="02020603050405020304" pitchFamily="18" charset="0"/>
                <a:cs typeface="Times New Roman" panose="02020603050405020304" pitchFamily="18" charset="0"/>
              </a:rPr>
              <a:t>Bố</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cục</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chặt</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chẽ</a:t>
            </a:r>
            <a:endParaRPr lang="en-SG" sz="28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4124907" y="2521702"/>
            <a:ext cx="4548817" cy="523220"/>
          </a:xfrm>
          <a:prstGeom prst="rect">
            <a:avLst/>
          </a:prstGeom>
          <a:noFill/>
        </p:spPr>
        <p:txBody>
          <a:bodyPr wrap="square" rtlCol="0">
            <a:spAutoFit/>
          </a:bodyPr>
          <a:lstStyle/>
          <a:p>
            <a:r>
              <a:rPr lang="en-SG" sz="2800" dirty="0" err="1">
                <a:latin typeface="Times New Roman" panose="02020603050405020304" pitchFamily="18" charset="0"/>
                <a:cs typeface="Times New Roman" panose="02020603050405020304" pitchFamily="18" charset="0"/>
              </a:rPr>
              <a:t>Lí</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lẽ</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dẫn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chứng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thuyết</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phục</a:t>
            </a:r>
            <a:endParaRPr lang="en-SG" sz="2800"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3177799" y="3675594"/>
            <a:ext cx="4487132" cy="523220"/>
          </a:xfrm>
          <a:prstGeom prst="rect">
            <a:avLst/>
          </a:prstGeom>
          <a:noFill/>
        </p:spPr>
        <p:txBody>
          <a:bodyPr wrap="square" rtlCol="0">
            <a:spAutoFit/>
          </a:bodyPr>
          <a:lstStyle/>
          <a:p>
            <a:r>
              <a:rPr lang="en-SG" sz="2800" dirty="0" err="1">
                <a:latin typeface="Times New Roman" panose="02020603050405020304" pitchFamily="18" charset="0"/>
                <a:cs typeface="Times New Roman" panose="02020603050405020304" pitchFamily="18" charset="0"/>
              </a:rPr>
              <a:t>Lỗi</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viết</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giàu</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hình</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ảnh</a:t>
            </a:r>
            <a:endParaRPr lang="en-SG" sz="2800" dirty="0">
              <a:latin typeface="Times New Roman" panose="02020603050405020304" pitchFamily="18" charset="0"/>
              <a:cs typeface="Times New Roman" panose="02020603050405020304" pitchFamily="18" charset="0"/>
            </a:endParaRPr>
          </a:p>
        </p:txBody>
      </p:sp>
      <p:pic>
        <p:nvPicPr>
          <p:cNvPr id="19" name="图片 9"/>
          <p:cNvPicPr>
            <a:picLocks noChangeAspect="1"/>
          </p:cNvPicPr>
          <p:nvPr/>
        </p:nvPicPr>
        <p:blipFill>
          <a:blip r:embed="rId4"/>
          <a:stretch>
            <a:fillRect/>
          </a:stretch>
        </p:blipFill>
        <p:spPr>
          <a:xfrm>
            <a:off x="-842666" y="2447220"/>
            <a:ext cx="2839822" cy="192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arn(inVertical)">
                                      <p:cBhvr>
                                        <p:cTn id="15" dur="500"/>
                                        <p:tgtEl>
                                          <p:spTgt spid="4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arn(inVertical)">
                                      <p:cBhvr>
                                        <p:cTn id="26" dur="500"/>
                                        <p:tgtEl>
                                          <p:spTgt spid="4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barn(inVertical)">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500"/>
                                        <p:tgtEl>
                                          <p:spTgt spid="4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barn(inVertical)">
                                      <p:cBhvr>
                                        <p:cTn id="40" dur="500"/>
                                        <p:tgtEl>
                                          <p:spTgt spid="56"/>
                                        </p:tgtEl>
                                      </p:cBhvr>
                                    </p:animEffect>
                                  </p:childTnLst>
                                </p:cTn>
                              </p:par>
                              <p:par>
                                <p:cTn id="41" presetID="42"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60"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664588" y="874524"/>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矩形 16"/>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文本框 24"/>
          <p:cNvSpPr txBox="1"/>
          <p:nvPr/>
        </p:nvSpPr>
        <p:spPr>
          <a:xfrm>
            <a:off x="2178101" y="1851835"/>
            <a:ext cx="4442391" cy="738664"/>
          </a:xfrm>
          <a:prstGeom prst="rect">
            <a:avLst/>
          </a:prstGeom>
          <a:noFill/>
        </p:spPr>
        <p:txBody>
          <a:bodyPr wrap="square" rtlCol="0">
            <a:spAutoFit/>
            <a:scene3d>
              <a:camera prst="orthographicFront"/>
              <a:lightRig rig="threePt" dir="t"/>
            </a:scene3d>
            <a:sp3d contourW="12700"/>
          </a:bodyPr>
          <a:lstStyle/>
          <a:p>
            <a:r>
              <a:rPr lang="en-SG" altLang="zh-CN" sz="4200" b="1" dirty="0" smtClean="0">
                <a:solidFill>
                  <a:schemeClr val="bg1"/>
                </a:solidFill>
                <a:latin typeface="Times New Roman" panose="02020603050405020304" pitchFamily="18" charset="0"/>
                <a:ea typeface="+mj-ea"/>
                <a:cs typeface="Times New Roman" panose="02020603050405020304" pitchFamily="18" charset="0"/>
              </a:rPr>
              <a:t>I. </a:t>
            </a:r>
            <a:r>
              <a:rPr lang="en-SG" altLang="zh-CN" sz="4200" b="1" dirty="0" err="1" smtClean="0">
                <a:solidFill>
                  <a:schemeClr val="bg1"/>
                </a:solidFill>
                <a:latin typeface="Times New Roman" panose="02020603050405020304" pitchFamily="18" charset="0"/>
                <a:ea typeface="+mj-ea"/>
                <a:cs typeface="Times New Roman" panose="02020603050405020304" pitchFamily="18" charset="0"/>
              </a:rPr>
              <a:t>Tìm</a:t>
            </a:r>
            <a:r>
              <a:rPr lang="en-SG" altLang="zh-CN" sz="4200" b="1" dirty="0" smtClean="0">
                <a:solidFill>
                  <a:schemeClr val="bg1"/>
                </a:solidFill>
                <a:latin typeface="Times New Roman" panose="02020603050405020304" pitchFamily="18" charset="0"/>
                <a:ea typeface="+mj-ea"/>
                <a:cs typeface="Times New Roman" panose="02020603050405020304" pitchFamily="18" charset="0"/>
              </a:rPr>
              <a:t> </a:t>
            </a:r>
            <a:r>
              <a:rPr lang="en-SG" altLang="zh-CN" sz="4200" b="1" dirty="0" err="1">
                <a:solidFill>
                  <a:schemeClr val="bg1"/>
                </a:solidFill>
                <a:latin typeface="Times New Roman" panose="02020603050405020304" pitchFamily="18" charset="0"/>
                <a:ea typeface="+mj-ea"/>
                <a:cs typeface="Times New Roman" panose="02020603050405020304" pitchFamily="18" charset="0"/>
              </a:rPr>
              <a:t>hiểu</a:t>
            </a:r>
            <a:r>
              <a:rPr lang="en-SG" altLang="zh-CN" sz="4200" b="1" dirty="0">
                <a:solidFill>
                  <a:schemeClr val="bg1"/>
                </a:solidFill>
                <a:latin typeface="Times New Roman" panose="02020603050405020304" pitchFamily="18" charset="0"/>
                <a:ea typeface="+mj-ea"/>
                <a:cs typeface="Times New Roman" panose="02020603050405020304" pitchFamily="18" charset="0"/>
              </a:rPr>
              <a:t> </a:t>
            </a:r>
            <a:r>
              <a:rPr lang="en-SG" altLang="zh-CN" sz="4200" b="1" dirty="0" err="1">
                <a:solidFill>
                  <a:schemeClr val="bg1"/>
                </a:solidFill>
                <a:latin typeface="Times New Roman" panose="02020603050405020304" pitchFamily="18" charset="0"/>
                <a:ea typeface="+mj-ea"/>
                <a:cs typeface="Times New Roman" panose="02020603050405020304" pitchFamily="18" charset="0"/>
              </a:rPr>
              <a:t>chung</a:t>
            </a:r>
            <a:endParaRPr lang="zh-CN" altLang="en-US" sz="4200" b="1" dirty="0">
              <a:solidFill>
                <a:schemeClr val="bg1"/>
              </a:solidFill>
              <a:latin typeface="Times New Roman" panose="02020603050405020304" pitchFamily="18" charset="0"/>
              <a:ea typeface="+mj-ea"/>
              <a:cs typeface="Times New Roman" panose="02020603050405020304" pitchFamily="18" charset="0"/>
            </a:endParaRPr>
          </a:p>
        </p:txBody>
      </p:sp>
      <p:pic>
        <p:nvPicPr>
          <p:cNvPr id="5" name="图片 9"/>
          <p:cNvPicPr>
            <a:picLocks noChangeAspect="1"/>
          </p:cNvPicPr>
          <p:nvPr/>
        </p:nvPicPr>
        <p:blipFill>
          <a:blip r:embed="rId3"/>
          <a:stretch>
            <a:fillRect/>
          </a:stretch>
        </p:blipFill>
        <p:spPr>
          <a:xfrm>
            <a:off x="2178101" y="3219749"/>
            <a:ext cx="4061251" cy="1923751"/>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áº§m quan trá»ng cá»§a sÃ¡ch trong cuá»c sá»ng con ngÆ°á»i"/>
          <p:cNvPicPr>
            <a:picLocks noChangeAspect="1" noChangeArrowheads="1"/>
          </p:cNvPicPr>
          <p:nvPr/>
        </p:nvPicPr>
        <p:blipFill rotWithShape="1">
          <a:blip r:embed="rId4">
            <a:extLst>
              <a:ext uri="{28A0092B-C50C-407E-A947-70E740481C1C}">
                <a14:useLocalDpi xmlns:a14="http://schemas.microsoft.com/office/drawing/2010/main" val="0"/>
              </a:ext>
            </a:extLst>
          </a:blip>
          <a:srcRect l="31405"/>
          <a:stretch>
            <a:fillRect/>
          </a:stretch>
        </p:blipFill>
        <p:spPr bwMode="auto">
          <a:xfrm>
            <a:off x="6796101" y="796057"/>
            <a:ext cx="1658552" cy="14105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u má»t nÄm Äá»c sÃ¡ch, cuá»c sá»ng cá»§a tÃ´i ÄÃ£ hoÃ n toÃ n thay Äá»i ..."/>
          <p:cNvPicPr>
            <a:picLocks noChangeAspect="1" noChangeArrowheads="1"/>
          </p:cNvPicPr>
          <p:nvPr/>
        </p:nvPicPr>
        <p:blipFill rotWithShape="1">
          <a:blip r:embed="rId5">
            <a:extLst>
              <a:ext uri="{28A0092B-C50C-407E-A947-70E740481C1C}">
                <a14:useLocalDpi xmlns:a14="http://schemas.microsoft.com/office/drawing/2010/main" val="0"/>
              </a:ext>
            </a:extLst>
          </a:blip>
          <a:srcRect l="15622" r="12463"/>
          <a:stretch>
            <a:fillRect/>
          </a:stretch>
        </p:blipFill>
        <p:spPr bwMode="auto">
          <a:xfrm>
            <a:off x="5084115" y="2745561"/>
            <a:ext cx="1625264" cy="17399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Äá» trá» thÃ nh Agency, sinh viÃªn cáº§n trang bá» nhá»¯ng gÃ¬?"/>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t="4609" r="6355" b="11296"/>
          <a:stretch>
            <a:fillRect/>
          </a:stretch>
        </p:blipFill>
        <p:spPr bwMode="auto">
          <a:xfrm>
            <a:off x="5084114" y="796058"/>
            <a:ext cx="1625264" cy="18262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ho áº£nh miá»n phÃ­ vá» cÃ¢y rÆ¡m, chá»ng sÃ¡ch, Äá»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667" t="1430" r="16033" b="-1430"/>
          <a:stretch>
            <a:fillRect/>
          </a:stretch>
        </p:blipFill>
        <p:spPr bwMode="auto">
          <a:xfrm>
            <a:off x="6796101" y="2329434"/>
            <a:ext cx="1677090" cy="2156079"/>
          </a:xfrm>
          <a:prstGeom prst="rect">
            <a:avLst/>
          </a:prstGeom>
          <a:noFill/>
          <a:extLst>
            <a:ext uri="{909E8E84-426E-40DD-AFC4-6F175D3DCCD1}">
              <a14:hiddenFill xmlns:a14="http://schemas.microsoft.com/office/drawing/2010/main">
                <a:solidFill>
                  <a:srgbClr val="FFFFFF"/>
                </a:solidFill>
              </a14:hiddenFill>
            </a:ext>
          </a:extLst>
        </p:spPr>
      </p:pic>
      <p:sp>
        <p:nvSpPr>
          <p:cNvPr id="28" name="PA_文本框 1"/>
          <p:cNvSpPr txBox="1"/>
          <p:nvPr>
            <p:custDataLst>
              <p:tags r:id="rId1"/>
            </p:custDataLst>
          </p:nvPr>
        </p:nvSpPr>
        <p:spPr>
          <a:xfrm>
            <a:off x="1804291" y="796057"/>
            <a:ext cx="1867499" cy="444352"/>
          </a:xfrm>
          <a:prstGeom prst="rect">
            <a:avLst/>
          </a:prstGeom>
          <a:noFill/>
        </p:spPr>
        <p:txBody>
          <a:bodyPr wrap="none" lIns="0" tIns="0" rIns="0" rtlCol="0">
            <a:spAutoFit/>
          </a:bodyPr>
          <a:lstStyle/>
          <a:p>
            <a:pPr>
              <a:lnSpc>
                <a:spcPts val="2700"/>
              </a:lnSpc>
            </a:pPr>
            <a:r>
              <a:rPr lang="en-SG" altLang="zh-CN" sz="3600" b="1" dirty="0" err="1">
                <a:solidFill>
                  <a:srgbClr val="FF0000"/>
                </a:solidFill>
                <a:latin typeface="#9Slide03 Arima Madurai Black" panose="00000A00000000000000" pitchFamily="2" charset="0"/>
                <a:ea typeface="+mj-ea"/>
                <a:cs typeface="#9Slide03 Arima Madurai Black" panose="00000A00000000000000" pitchFamily="2" charset="0"/>
                <a:sym typeface="+mn-lt"/>
              </a:rPr>
              <a:t>Nội</a:t>
            </a:r>
            <a:r>
              <a:rPr lang="en-SG" altLang="zh-CN" sz="3600" b="1" dirty="0">
                <a:solidFill>
                  <a:srgbClr val="FF0000"/>
                </a:solidFill>
                <a:latin typeface="#9Slide03 Arima Madurai Black" panose="00000A00000000000000" pitchFamily="2" charset="0"/>
                <a:ea typeface="+mj-ea"/>
                <a:cs typeface="#9Slide03 Arima Madurai Black" panose="00000A00000000000000" pitchFamily="2" charset="0"/>
                <a:sym typeface="+mn-lt"/>
              </a:rPr>
              <a:t> dung</a:t>
            </a:r>
            <a:endParaRPr lang="en-US" altLang="zh-CN" sz="3600" b="1" dirty="0">
              <a:solidFill>
                <a:srgbClr val="FF0000"/>
              </a:solidFill>
              <a:latin typeface="#9Slide03 Arima Madurai Black" panose="00000A00000000000000" pitchFamily="2" charset="0"/>
              <a:ea typeface="+mj-ea"/>
              <a:cs typeface="#9Slide03 Arima Madurai Black" panose="00000A00000000000000" pitchFamily="2" charset="0"/>
              <a:sym typeface="+mn-lt"/>
            </a:endParaRPr>
          </a:p>
        </p:txBody>
      </p:sp>
      <p:sp>
        <p:nvSpPr>
          <p:cNvPr id="11" name="Rectangle 10"/>
          <p:cNvSpPr/>
          <p:nvPr/>
        </p:nvSpPr>
        <p:spPr>
          <a:xfrm>
            <a:off x="578113" y="1436275"/>
            <a:ext cx="4190370" cy="1200329"/>
          </a:xfrm>
          <a:prstGeom prst="rect">
            <a:avLst/>
          </a:prstGeom>
        </p:spPr>
        <p:txBody>
          <a:bodyPr wrap="square">
            <a:spAutoFit/>
          </a:bodyPr>
          <a:lstStyle/>
          <a:p>
            <a:pPr marL="342900" indent="-342900" algn="just">
              <a:spcAft>
                <a:spcPts val="0"/>
              </a:spcAft>
              <a:buFont typeface="Wingdings" panose="05000000000000000000" pitchFamily="2" charset="2"/>
              <a:buChar char="ü"/>
            </a:pPr>
            <a:r>
              <a:rPr lang="pl-PL" sz="2400" dirty="0">
                <a:latin typeface="Times New Roman" panose="02020603050405020304" pitchFamily="18" charset="0"/>
                <a:ea typeface="Times New Roman" panose="02020603050405020304" pitchFamily="18" charset="0"/>
                <a:cs typeface="Times New Roman" panose="02020603050405020304" pitchFamily="18" charset="0"/>
              </a:rPr>
              <a:t>Đọc sách là một con đường quan trọng để tích lũy và nâng cao học vấn</a:t>
            </a:r>
            <a:endParaRPr lang="en-SG"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Rectangle 29"/>
          <p:cNvSpPr/>
          <p:nvPr/>
        </p:nvSpPr>
        <p:spPr>
          <a:xfrm>
            <a:off x="578113" y="2821131"/>
            <a:ext cx="4190370" cy="1569660"/>
          </a:xfrm>
          <a:prstGeom prst="rect">
            <a:avLst/>
          </a:prstGeom>
        </p:spPr>
        <p:txBody>
          <a:bodyPr wrap="square">
            <a:spAutoFit/>
          </a:bodyPr>
          <a:lstStyle/>
          <a:p>
            <a:pPr marL="342900" indent="-342900" algn="just">
              <a:spcAft>
                <a:spcPts val="0"/>
              </a:spcAft>
              <a:buFont typeface="Wingdings" panose="05000000000000000000" pitchFamily="2" charset="2"/>
              <a:buChar char="ü"/>
            </a:pPr>
            <a:r>
              <a:rPr lang="pl-PL" sz="2400" dirty="0">
                <a:latin typeface="Times New Roman" panose="02020603050405020304" pitchFamily="18" charset="0"/>
                <a:ea typeface="Times New Roman" panose="02020603050405020304" pitchFamily="18" charset="0"/>
                <a:cs typeface="Times New Roman" panose="02020603050405020304" pitchFamily="18" charset="0"/>
              </a:rPr>
              <a:t>Khi đọc sách phải biết chọn sách để đọc, phải đọc kĩ; đọc có kế hoạch, có mục đích; kết hợp giữa đọc rộng và đọc sâu</a:t>
            </a:r>
            <a:endParaRPr lang="en-SG"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par>
                                <p:cTn id="13" presetID="14" presetClass="entr" presetSubtype="1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randombar(horizontal)">
                                      <p:cBhvr>
                                        <p:cTn id="15" dur="500"/>
                                        <p:tgtEl>
                                          <p:spTgt spid="2052"/>
                                        </p:tgtEl>
                                      </p:cBhvr>
                                    </p:animEffect>
                                  </p:childTnLst>
                                </p:cTn>
                              </p:par>
                              <p:par>
                                <p:cTn id="16" presetID="14" presetClass="entr" presetSubtype="1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randombar(horizontal)">
                                      <p:cBhvr>
                                        <p:cTn id="18" dur="500"/>
                                        <p:tgtEl>
                                          <p:spTgt spid="2054"/>
                                        </p:tgtEl>
                                      </p:cBhvr>
                                    </p:animEffect>
                                  </p:childTnLst>
                                </p:cTn>
                              </p:par>
                              <p:par>
                                <p:cTn id="19" presetID="14" presetClass="entr" presetSubtype="10" fill="hold" nodeType="with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randombar(horizontal)">
                                      <p:cBhvr>
                                        <p:cTn id="21" dur="500"/>
                                        <p:tgtEl>
                                          <p:spTgt spid="205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1"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5"/>
          <p:cNvSpPr txBox="1">
            <a:spLocks noChangeArrowheads="1"/>
          </p:cNvSpPr>
          <p:nvPr/>
        </p:nvSpPr>
        <p:spPr bwMode="auto">
          <a:xfrm>
            <a:off x="4786328" y="793984"/>
            <a:ext cx="1673461" cy="579967"/>
          </a:xfrm>
          <a:prstGeom prst="rect">
            <a:avLst/>
          </a:prstGeom>
          <a:gradFill>
            <a:gsLst>
              <a:gs pos="11000">
                <a:srgbClr val="2B3649"/>
              </a:gs>
              <a:gs pos="100000">
                <a:srgbClr val="3B4A62"/>
              </a:gs>
            </a:gsLst>
            <a:lin ang="2700000" scaled="0"/>
          </a:gradFill>
          <a:ln>
            <a:noFill/>
          </a:ln>
        </p:spPr>
        <p:txBody>
          <a:bodyPr wrap="square" anchor="ctr">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lnSpc>
                <a:spcPct val="150000"/>
              </a:lnSpc>
              <a:spcBef>
                <a:spcPct val="0"/>
              </a:spcBef>
              <a:spcAft>
                <a:spcPct val="0"/>
              </a:spcAft>
              <a:defRPr/>
            </a:pPr>
            <a:r>
              <a:rPr lang="en-US" altLang="zh-CN" sz="2400" dirty="0" err="1">
                <a:solidFill>
                  <a:schemeClr val="bg1"/>
                </a:solidFill>
                <a:latin typeface="Times New Roman" panose="02020603050405020304" pitchFamily="18" charset="0"/>
                <a:ea typeface="方正兰亭黑_GBK"/>
                <a:cs typeface="Times New Roman" panose="02020603050405020304" pitchFamily="18" charset="0"/>
              </a:rPr>
              <a:t>Góc</a:t>
            </a:r>
            <a:r>
              <a:rPr lang="en-US" altLang="zh-CN" sz="2400" dirty="0">
                <a:solidFill>
                  <a:schemeClr val="bg1"/>
                </a:solidFill>
                <a:latin typeface="Times New Roman" panose="02020603050405020304" pitchFamily="18" charset="0"/>
                <a:ea typeface="方正兰亭黑_GBK"/>
                <a:cs typeface="Times New Roman" panose="02020603050405020304" pitchFamily="18" charset="0"/>
              </a:rPr>
              <a:t> chia </a:t>
            </a:r>
            <a:r>
              <a:rPr lang="en-US" altLang="zh-CN" sz="2400" dirty="0" err="1">
                <a:solidFill>
                  <a:schemeClr val="bg1"/>
                </a:solidFill>
                <a:latin typeface="Times New Roman" panose="02020603050405020304" pitchFamily="18" charset="0"/>
                <a:ea typeface="方正兰亭黑_GBK"/>
                <a:cs typeface="Times New Roman" panose="02020603050405020304" pitchFamily="18" charset="0"/>
              </a:rPr>
              <a:t>sẻ</a:t>
            </a:r>
            <a:endParaRPr lang="zh-CN" altLang="en-US" sz="2400" dirty="0">
              <a:solidFill>
                <a:schemeClr val="bg1"/>
              </a:solidFill>
              <a:latin typeface="Times New Roman" panose="02020603050405020304" pitchFamily="18" charset="0"/>
              <a:ea typeface="方正兰亭黑_GBK"/>
              <a:cs typeface="Times New Roman" panose="02020603050405020304" pitchFamily="18" charset="0"/>
            </a:endParaRPr>
          </a:p>
        </p:txBody>
      </p:sp>
      <p:sp>
        <p:nvSpPr>
          <p:cNvPr id="51" name="矩形 50"/>
          <p:cNvSpPr/>
          <p:nvPr/>
        </p:nvSpPr>
        <p:spPr>
          <a:xfrm>
            <a:off x="3914517" y="1933990"/>
            <a:ext cx="4212190" cy="1938992"/>
          </a:xfrm>
          <a:prstGeom prst="rect">
            <a:avLst/>
          </a:prstGeom>
        </p:spPr>
        <p:txBody>
          <a:bodyPr wrap="square">
            <a:spAutoFit/>
          </a:bodyPr>
          <a:lstStyle/>
          <a:p>
            <a:pPr algn="just">
              <a:spcAft>
                <a:spcPts val="0"/>
              </a:spcAft>
            </a:pPr>
            <a:r>
              <a:rPr lang="pl-PL" sz="2400" dirty="0">
                <a:latin typeface="Times New Roman" panose="02020603050405020304" pitchFamily="18" charset="0"/>
                <a:ea typeface="Times New Roman" panose="02020603050405020304" pitchFamily="18" charset="0"/>
                <a:cs typeface="Times New Roman" panose="02020603050405020304" pitchFamily="18" charset="0"/>
              </a:rPr>
              <a:t>Ngoài những phương pháp mà tác giả đã bàn, em </a:t>
            </a:r>
            <a:r>
              <a:rPr lang="en-SG" sz="24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pl-PL" sz="2400" dirty="0">
                <a:latin typeface="Times New Roman" panose="02020603050405020304" pitchFamily="18" charset="0"/>
                <a:ea typeface="Times New Roman" panose="02020603050405020304" pitchFamily="18" charset="0"/>
                <a:cs typeface="Times New Roman" panose="02020603050405020304" pitchFamily="18" charset="0"/>
              </a:rPr>
              <a:t> chia sẻ với các bạn của mình những phương pháp đọc hiệu quả khác</a:t>
            </a:r>
            <a:r>
              <a:rPr lang="en-SG"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SG"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SG"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SG"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ea typeface="Times New Roman" panose="02020603050405020304" pitchFamily="18" charset="0"/>
                <a:cs typeface="Times New Roman" panose="02020603050405020304" pitchFamily="18" charset="0"/>
              </a:rPr>
              <a:t>nhé</a:t>
            </a:r>
            <a:r>
              <a:rPr lang="en-SG" sz="2400" dirty="0">
                <a:latin typeface="Times New Roman" panose="02020603050405020304" pitchFamily="18" charset="0"/>
                <a:ea typeface="Times New Roman" panose="02020603050405020304" pitchFamily="18" charset="0"/>
                <a:cs typeface="Times New Roman" panose="02020603050405020304" pitchFamily="18" charset="0"/>
              </a:rPr>
              <a:t>!</a:t>
            </a:r>
          </a:p>
        </p:txBody>
      </p:sp>
      <p:grpSp>
        <p:nvGrpSpPr>
          <p:cNvPr id="18" name="组合 17"/>
          <p:cNvGrpSpPr/>
          <p:nvPr/>
        </p:nvGrpSpPr>
        <p:grpSpPr>
          <a:xfrm>
            <a:off x="3820559" y="1981962"/>
            <a:ext cx="4606155" cy="1865014"/>
            <a:chOff x="3820559" y="2272420"/>
            <a:chExt cx="4606155" cy="1865014"/>
          </a:xfrm>
        </p:grpSpPr>
        <p:sp>
          <p:nvSpPr>
            <p:cNvPr id="4" name="矩形 3"/>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Chuyá»n Äá»c sÃ¡ch â CÃ¡c tÆ° tháº¿ Äá»c sÃ¡ch cá»§a mÃ¬nh â KIRA"/>
          <p:cNvPicPr>
            <a:picLocks noChangeAspect="1" noChangeArrowheads="1"/>
          </p:cNvPicPr>
          <p:nvPr/>
        </p:nvPicPr>
        <p:blipFill rotWithShape="1">
          <a:blip r:embed="rId3">
            <a:extLst>
              <a:ext uri="{28A0092B-C50C-407E-A947-70E740481C1C}">
                <a14:useLocalDpi xmlns:a14="http://schemas.microsoft.com/office/drawing/2010/main" val="0"/>
              </a:ext>
            </a:extLst>
          </a:blip>
          <a:srcRect l="47594"/>
          <a:stretch>
            <a:fillRect/>
          </a:stretch>
        </p:blipFill>
        <p:spPr bwMode="auto">
          <a:xfrm>
            <a:off x="838155" y="914185"/>
            <a:ext cx="2611213" cy="3315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par>
                                <p:cTn id="21" presetID="14" presetClass="entr" presetSubtype="1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randombar(horizontal)">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0" grpId="0" animBg="1"/>
      <p:bldP spid="51"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nh ngÃ´n vá» sÃ¡ch, nhá»¯ng cÃ¢u nÃ³i hay nháº¥t vá» sÃ¡ch nÃªn Ä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há»¯ng cÃ¢u nÃ³i hay vá» sÃ¡ch | Cuá»c sá»ng, NÃ³i hay, Tony robb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5147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Nhá»¯ng cuá»n sÃ¡ch thay Äá»i cuá»c Äá»i mÃ  báº¡n nháº¥t Äá»nh pháº£i Äá»c kh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604519" y="474133"/>
            <a:ext cx="8158481" cy="923330"/>
          </a:xfrm>
          <a:prstGeom prst="rect">
            <a:avLst/>
          </a:prstGeom>
          <a:noFill/>
        </p:spPr>
        <p:txBody>
          <a:bodyPr wrap="square" rtlCol="0">
            <a:spAutoFit/>
          </a:bodyPr>
          <a:lstStyle/>
          <a:p>
            <a:r>
              <a:rPr lang="en-SG" sz="5400" dirty="0" err="1">
                <a:latin typeface="#9Slide05 Atlantika" pitchFamily="2" charset="0"/>
                <a:cs typeface="#9Slide03 Arima Madurai Black" panose="00000A00000000000000" pitchFamily="2" charset="0"/>
              </a:rPr>
              <a:t>Giá</a:t>
            </a:r>
            <a:r>
              <a:rPr lang="en-SG" sz="5400" dirty="0">
                <a:latin typeface="#9Slide05 Atlantika" pitchFamily="2" charset="0"/>
                <a:cs typeface="#9Slide03 Arima Madurai Black" panose="00000A00000000000000" pitchFamily="2" charset="0"/>
              </a:rPr>
              <a:t> </a:t>
            </a:r>
            <a:r>
              <a:rPr lang="en-SG" sz="5400" dirty="0" err="1">
                <a:latin typeface="#9Slide05 Atlantika" pitchFamily="2" charset="0"/>
                <a:cs typeface="#9Slide03 Arima Madurai Black" panose="00000A00000000000000" pitchFamily="2" charset="0"/>
              </a:rPr>
              <a:t>của</a:t>
            </a:r>
            <a:r>
              <a:rPr lang="en-SG" sz="5400" dirty="0">
                <a:latin typeface="#9Slide05 Atlantika" pitchFamily="2" charset="0"/>
                <a:cs typeface="#9Slide03 Arima Madurai Black" panose="00000A00000000000000" pitchFamily="2" charset="0"/>
              </a:rPr>
              <a:t> </a:t>
            </a:r>
            <a:r>
              <a:rPr lang="en-SG" sz="5400" dirty="0" err="1">
                <a:latin typeface="#9Slide05 Atlantika" pitchFamily="2" charset="0"/>
                <a:cs typeface="#9Slide03 Arima Madurai Black" panose="00000A00000000000000" pitchFamily="2" charset="0"/>
              </a:rPr>
              <a:t>cuốn</a:t>
            </a:r>
            <a:r>
              <a:rPr lang="en-SG" sz="5400" dirty="0">
                <a:latin typeface="#9Slide05 Atlantika" pitchFamily="2" charset="0"/>
                <a:cs typeface="#9Slide03 Arima Madurai Black" panose="00000A00000000000000" pitchFamily="2" charset="0"/>
              </a:rPr>
              <a:t> </a:t>
            </a:r>
            <a:r>
              <a:rPr lang="en-SG" sz="5400" dirty="0" err="1">
                <a:latin typeface="#9Slide05 Atlantika" pitchFamily="2" charset="0"/>
                <a:cs typeface="#9Slide03 Arima Madurai Black" panose="00000A00000000000000" pitchFamily="2" charset="0"/>
              </a:rPr>
              <a:t>sách</a:t>
            </a:r>
            <a:r>
              <a:rPr lang="en-SG" sz="5400" dirty="0">
                <a:latin typeface="#9Slide05 Atlantika" pitchFamily="2" charset="0"/>
                <a:cs typeface="#9Slide03 Arima Madurai Black" panose="00000A00000000000000" pitchFamily="2" charset="0"/>
              </a:rPr>
              <a:t> </a:t>
            </a:r>
            <a:r>
              <a:rPr lang="en-SG" sz="5400" dirty="0" err="1">
                <a:latin typeface="#9Slide05 Atlantika" pitchFamily="2" charset="0"/>
                <a:cs typeface="#9Slide03 Arima Madurai Black" panose="00000A00000000000000" pitchFamily="2" charset="0"/>
              </a:rPr>
              <a:t>không</a:t>
            </a:r>
            <a:r>
              <a:rPr lang="en-SG" sz="5400" dirty="0">
                <a:latin typeface="#9Slide05 Atlantika" pitchFamily="2" charset="0"/>
                <a:cs typeface="#9Slide03 Arima Madurai Black" panose="00000A00000000000000" pitchFamily="2" charset="0"/>
              </a:rPr>
              <a:t> </a:t>
            </a:r>
            <a:r>
              <a:rPr lang="en-SG" sz="5400" dirty="0" err="1">
                <a:latin typeface="#9Slide05 Atlantika" pitchFamily="2" charset="0"/>
                <a:cs typeface="#9Slide03 Arima Madurai Black" panose="00000A00000000000000" pitchFamily="2" charset="0"/>
              </a:rPr>
              <a:t>quan</a:t>
            </a:r>
            <a:r>
              <a:rPr lang="en-SG" sz="5400" dirty="0">
                <a:latin typeface="#9Slide05 Atlantika" pitchFamily="2" charset="0"/>
                <a:cs typeface="#9Slide03 Arima Madurai Black" panose="00000A00000000000000" pitchFamily="2" charset="0"/>
              </a:rPr>
              <a:t> </a:t>
            </a:r>
            <a:r>
              <a:rPr lang="en-SG" sz="5400" dirty="0" err="1">
                <a:latin typeface="#9Slide05 Atlantika" pitchFamily="2" charset="0"/>
                <a:cs typeface="#9Slide03 Arima Madurai Black" panose="00000A00000000000000" pitchFamily="2" charset="0"/>
              </a:rPr>
              <a:t>trọng</a:t>
            </a:r>
            <a:endParaRPr lang="en-SG" sz="5400" dirty="0">
              <a:latin typeface="#9Slide05 Atlantika" pitchFamily="2" charset="0"/>
              <a:cs typeface="#9Slide03 Arima Madurai Black" panose="00000A00000000000000" pitchFamily="2" charset="0"/>
            </a:endParaRPr>
          </a:p>
        </p:txBody>
      </p:sp>
      <p:sp>
        <p:nvSpPr>
          <p:cNvPr id="7" name="TextBox 6"/>
          <p:cNvSpPr txBox="1"/>
          <p:nvPr/>
        </p:nvSpPr>
        <p:spPr>
          <a:xfrm flipH="1">
            <a:off x="4893733" y="1599965"/>
            <a:ext cx="3869267" cy="1815882"/>
          </a:xfrm>
          <a:prstGeom prst="rect">
            <a:avLst/>
          </a:prstGeom>
          <a:noFill/>
        </p:spPr>
        <p:txBody>
          <a:bodyPr wrap="square" rtlCol="0">
            <a:spAutoFit/>
          </a:bodyPr>
          <a:lstStyle/>
          <a:p>
            <a:pPr algn="r"/>
            <a:r>
              <a:rPr lang="en-SG" sz="2800" dirty="0" err="1">
                <a:latin typeface="#9Slide03 Arima Madurai Black" panose="00000A00000000000000" pitchFamily="2" charset="0"/>
                <a:cs typeface="#9Slide03 Arima Madurai Black" panose="00000A00000000000000" pitchFamily="2" charset="0"/>
              </a:rPr>
              <a:t>Cái</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giá</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mà</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bạn</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sẽ</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phải</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trả</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nếu</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không</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đọc</a:t>
            </a:r>
            <a:r>
              <a:rPr lang="en-SG" sz="2800" dirty="0">
                <a:latin typeface="#9Slide03 Arima Madurai Black" panose="00000A00000000000000" pitchFamily="2" charset="0"/>
                <a:cs typeface="#9Slide03 Arima Madurai Black" panose="00000A00000000000000" pitchFamily="2" charset="0"/>
              </a:rPr>
              <a:t> </a:t>
            </a:r>
          </a:p>
          <a:p>
            <a:pPr algn="r"/>
            <a:r>
              <a:rPr lang="en-SG" sz="2800" dirty="0" err="1">
                <a:latin typeface="#9Slide03 Arima Madurai Black" panose="00000A00000000000000" pitchFamily="2" charset="0"/>
                <a:cs typeface="#9Slide03 Arima Madurai Black" panose="00000A00000000000000" pitchFamily="2" charset="0"/>
              </a:rPr>
              <a:t>nó</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mới</a:t>
            </a:r>
            <a:r>
              <a:rPr lang="en-SG" sz="2800" dirty="0">
                <a:latin typeface="#9Slide03 Arima Madurai Black" panose="00000A00000000000000" pitchFamily="2" charset="0"/>
                <a:cs typeface="#9Slide03 Arima Madurai Black" panose="00000A00000000000000" pitchFamily="2" charset="0"/>
              </a:rPr>
              <a:t> </a:t>
            </a:r>
            <a:r>
              <a:rPr lang="en-SG" sz="2800" dirty="0" err="1">
                <a:latin typeface="#9Slide03 Arima Madurai Black" panose="00000A00000000000000" pitchFamily="2" charset="0"/>
                <a:cs typeface="#9Slide03 Arima Madurai Black" panose="00000A00000000000000" pitchFamily="2" charset="0"/>
              </a:rPr>
              <a:t>quan</a:t>
            </a:r>
            <a:r>
              <a:rPr lang="en-SG" sz="2800" dirty="0">
                <a:latin typeface="#9Slide03 Arima Madurai Black" panose="00000A00000000000000" pitchFamily="2" charset="0"/>
                <a:cs typeface="#9Slide03 Arima Madurai Black" panose="00000A00000000000000" pitchFamily="2" charset="0"/>
              </a:rPr>
              <a:t> </a:t>
            </a:r>
          </a:p>
          <a:p>
            <a:pPr algn="r"/>
            <a:r>
              <a:rPr lang="en-SG" sz="2800" dirty="0" err="1">
                <a:latin typeface="#9Slide03 Arima Madurai Black" panose="00000A00000000000000" pitchFamily="2" charset="0"/>
                <a:cs typeface="#9Slide03 Arima Madurai Black" panose="00000A00000000000000" pitchFamily="2" charset="0"/>
              </a:rPr>
              <a:t>trọng</a:t>
            </a:r>
            <a:endParaRPr lang="en-SG" sz="2800" dirty="0">
              <a:latin typeface="#9Slide03 Arima Madurai Black" panose="00000A00000000000000" pitchFamily="2" charset="0"/>
              <a:cs typeface="#9Slide03 Arima Madurai Black" panose="00000A00000000000000" pitchFamily="2" charset="0"/>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há»¯ng cÃ¢u nÃ³i hay vá» sÃ¡ch giÃºp báº¡n cÃ³ Äá»ng lá»±c má» mang trÃ­ tuá»"/>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998551" y="1572050"/>
            <a:ext cx="2860331" cy="3152341"/>
            <a:chOff x="2837084" y="881006"/>
            <a:chExt cx="3551818" cy="3914422"/>
          </a:xfrm>
        </p:grpSpPr>
        <p:grpSp>
          <p:nvGrpSpPr>
            <p:cNvPr id="10" name="Group 4"/>
            <p:cNvGrpSpPr>
              <a:grpSpLocks noChangeAspect="1"/>
            </p:cNvGrpSpPr>
            <p:nvPr/>
          </p:nvGrpSpPr>
          <p:grpSpPr bwMode="auto">
            <a:xfrm>
              <a:off x="2837084" y="881006"/>
              <a:ext cx="3551818" cy="3403674"/>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3 h 17"/>
                  <a:gd name="T36" fmla="*/ 2 w 13"/>
                  <a:gd name="T37" fmla="*/ 13 h 17"/>
                  <a:gd name="T38" fmla="*/ 11 w 13"/>
                  <a:gd name="T39" fmla="*/ 13 h 17"/>
                  <a:gd name="T40" fmla="*/ 11 w 13"/>
                  <a:gd name="T41" fmla="*/ 12 h 17"/>
                  <a:gd name="T42" fmla="*/ 11 w 13"/>
                  <a:gd name="T43" fmla="*/ 12 h 17"/>
                  <a:gd name="T44" fmla="*/ 2 w 13"/>
                  <a:gd name="T45" fmla="*/ 12 h 17"/>
                  <a:gd name="T46" fmla="*/ 2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6 h 17"/>
                  <a:gd name="T76" fmla="*/ 11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 name="Freeform 6"/>
              <p:cNvSpPr>
                <a:spLocks noEditPoints="1"/>
              </p:cNvSpPr>
              <p:nvPr/>
            </p:nvSpPr>
            <p:spPr bwMode="auto">
              <a:xfrm>
                <a:off x="3422" y="1996"/>
                <a:ext cx="69" cy="67"/>
              </a:xfrm>
              <a:custGeom>
                <a:avLst/>
                <a:gdLst>
                  <a:gd name="T0" fmla="*/ 14 w 29"/>
                  <a:gd name="T1" fmla="*/ 27 h 28"/>
                  <a:gd name="T2" fmla="*/ 1 w 29"/>
                  <a:gd name="T3" fmla="*/ 14 h 28"/>
                  <a:gd name="T4" fmla="*/ 14 w 29"/>
                  <a:gd name="T5" fmla="*/ 1 h 28"/>
                  <a:gd name="T6" fmla="*/ 23 w 29"/>
                  <a:gd name="T7" fmla="*/ 4 h 28"/>
                  <a:gd name="T8" fmla="*/ 28 w 29"/>
                  <a:gd name="T9" fmla="*/ 14 h 28"/>
                  <a:gd name="T10" fmla="*/ 14 w 29"/>
                  <a:gd name="T11" fmla="*/ 27 h 28"/>
                  <a:gd name="T12" fmla="*/ 14 w 29"/>
                  <a:gd name="T13" fmla="*/ 0 h 28"/>
                  <a:gd name="T14" fmla="*/ 0 w 29"/>
                  <a:gd name="T15" fmla="*/ 14 h 28"/>
                  <a:gd name="T16" fmla="*/ 14 w 29"/>
                  <a:gd name="T17" fmla="*/ 28 h 28"/>
                  <a:gd name="T18" fmla="*/ 29 w 29"/>
                  <a:gd name="T19" fmla="*/ 14 h 28"/>
                  <a:gd name="T20" fmla="*/ 14 w 2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 name="Freeform 7"/>
              <p:cNvSpPr>
                <a:spLocks noEditPoints="1"/>
              </p:cNvSpPr>
              <p:nvPr/>
            </p:nvSpPr>
            <p:spPr bwMode="auto">
              <a:xfrm>
                <a:off x="3413" y="1987"/>
                <a:ext cx="86" cy="85"/>
              </a:xfrm>
              <a:custGeom>
                <a:avLst/>
                <a:gdLst>
                  <a:gd name="T0" fmla="*/ 18 w 36"/>
                  <a:gd name="T1" fmla="*/ 35 h 36"/>
                  <a:gd name="T2" fmla="*/ 1 w 36"/>
                  <a:gd name="T3" fmla="*/ 18 h 36"/>
                  <a:gd name="T4" fmla="*/ 18 w 36"/>
                  <a:gd name="T5" fmla="*/ 1 h 36"/>
                  <a:gd name="T6" fmla="*/ 35 w 36"/>
                  <a:gd name="T7" fmla="*/ 18 h 36"/>
                  <a:gd name="T8" fmla="*/ 18 w 36"/>
                  <a:gd name="T9" fmla="*/ 35 h 36"/>
                  <a:gd name="T10" fmla="*/ 18 w 36"/>
                  <a:gd name="T11" fmla="*/ 0 h 36"/>
                  <a:gd name="T12" fmla="*/ 6 w 36"/>
                  <a:gd name="T13" fmla="*/ 5 h 36"/>
                  <a:gd name="T14" fmla="*/ 0 w 36"/>
                  <a:gd name="T15" fmla="*/ 18 h 36"/>
                  <a:gd name="T16" fmla="*/ 6 w 36"/>
                  <a:gd name="T17" fmla="*/ 31 h 36"/>
                  <a:gd name="T18" fmla="*/ 18 w 36"/>
                  <a:gd name="T19" fmla="*/ 36 h 36"/>
                  <a:gd name="T20" fmla="*/ 31 w 36"/>
                  <a:gd name="T21" fmla="*/ 31 h 36"/>
                  <a:gd name="T22" fmla="*/ 36 w 36"/>
                  <a:gd name="T23" fmla="*/ 18 h 36"/>
                  <a:gd name="T24" fmla="*/ 31 w 36"/>
                  <a:gd name="T25" fmla="*/ 5 h 36"/>
                  <a:gd name="T26" fmla="*/ 18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 name="Freeform 8"/>
              <p:cNvSpPr/>
              <p:nvPr/>
            </p:nvSpPr>
            <p:spPr bwMode="auto">
              <a:xfrm>
                <a:off x="3453" y="2001"/>
                <a:ext cx="3" cy="7"/>
              </a:xfrm>
              <a:custGeom>
                <a:avLst/>
                <a:gdLst>
                  <a:gd name="T0" fmla="*/ 1 w 1"/>
                  <a:gd name="T1" fmla="*/ 0 h 3"/>
                  <a:gd name="T2" fmla="*/ 0 w 1"/>
                  <a:gd name="T3" fmla="*/ 0 h 3"/>
                  <a:gd name="T4" fmla="*/ 0 w 1"/>
                  <a:gd name="T5" fmla="*/ 3 h 3"/>
                  <a:gd name="T6" fmla="*/ 1 w 1"/>
                  <a:gd name="T7" fmla="*/ 3 h 3"/>
                  <a:gd name="T8" fmla="*/ 1 w 1"/>
                  <a:gd name="T9" fmla="*/ 3 h 3"/>
                  <a:gd name="T10" fmla="*/ 1 w 1"/>
                  <a:gd name="T11" fmla="*/ 3 h 3"/>
                  <a:gd name="T12" fmla="*/ 1 w 1"/>
                  <a:gd name="T13" fmla="*/ 1 h 3"/>
                  <a:gd name="T14" fmla="*/ 1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 name="Freeform 9"/>
              <p:cNvSpPr/>
              <p:nvPr/>
            </p:nvSpPr>
            <p:spPr bwMode="auto">
              <a:xfrm>
                <a:off x="3453" y="2048"/>
                <a:ext cx="5" cy="10"/>
              </a:xfrm>
              <a:custGeom>
                <a:avLst/>
                <a:gdLst>
                  <a:gd name="T0" fmla="*/ 1 w 2"/>
                  <a:gd name="T1" fmla="*/ 0 h 4"/>
                  <a:gd name="T2" fmla="*/ 0 w 2"/>
                  <a:gd name="T3" fmla="*/ 0 h 4"/>
                  <a:gd name="T4" fmla="*/ 0 w 2"/>
                  <a:gd name="T5" fmla="*/ 3 h 4"/>
                  <a:gd name="T6" fmla="*/ 0 w 2"/>
                  <a:gd name="T7" fmla="*/ 4 h 4"/>
                  <a:gd name="T8" fmla="*/ 1 w 2"/>
                  <a:gd name="T9" fmla="*/ 4 h 4"/>
                  <a:gd name="T10" fmla="*/ 1 w 2"/>
                  <a:gd name="T11" fmla="*/ 4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 name="Freeform 10"/>
              <p:cNvSpPr/>
              <p:nvPr/>
            </p:nvSpPr>
            <p:spPr bwMode="auto">
              <a:xfrm>
                <a:off x="3427" y="2027"/>
                <a:ext cx="10" cy="5"/>
              </a:xfrm>
              <a:custGeom>
                <a:avLst/>
                <a:gdLst>
                  <a:gd name="T0" fmla="*/ 2 w 4"/>
                  <a:gd name="T1" fmla="*/ 0 h 2"/>
                  <a:gd name="T2" fmla="*/ 1 w 4"/>
                  <a:gd name="T3" fmla="*/ 0 h 2"/>
                  <a:gd name="T4" fmla="*/ 0 w 4"/>
                  <a:gd name="T5" fmla="*/ 1 h 2"/>
                  <a:gd name="T6" fmla="*/ 0 w 4"/>
                  <a:gd name="T7" fmla="*/ 2 h 2"/>
                  <a:gd name="T8" fmla="*/ 2 w 4"/>
                  <a:gd name="T9" fmla="*/ 2 h 2"/>
                  <a:gd name="T10" fmla="*/ 4 w 4"/>
                  <a:gd name="T11" fmla="*/ 1 h 2"/>
                  <a:gd name="T12" fmla="*/ 4 w 4"/>
                  <a:gd name="T13" fmla="*/ 1 h 2"/>
                  <a:gd name="T14" fmla="*/ 4 w 4"/>
                  <a:gd name="T15" fmla="*/ 1 h 2"/>
                  <a:gd name="T16" fmla="*/ 3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1" name="Freeform 11"/>
              <p:cNvSpPr/>
              <p:nvPr/>
            </p:nvSpPr>
            <p:spPr bwMode="auto">
              <a:xfrm>
                <a:off x="3472" y="2027"/>
                <a:ext cx="10" cy="5"/>
              </a:xfrm>
              <a:custGeom>
                <a:avLst/>
                <a:gdLst>
                  <a:gd name="T0" fmla="*/ 3 w 4"/>
                  <a:gd name="T1" fmla="*/ 0 h 2"/>
                  <a:gd name="T2" fmla="*/ 1 w 4"/>
                  <a:gd name="T3" fmla="*/ 1 h 2"/>
                  <a:gd name="T4" fmla="*/ 0 w 4"/>
                  <a:gd name="T5" fmla="*/ 1 h 2"/>
                  <a:gd name="T6" fmla="*/ 0 w 4"/>
                  <a:gd name="T7" fmla="*/ 1 h 2"/>
                  <a:gd name="T8" fmla="*/ 1 w 4"/>
                  <a:gd name="T9" fmla="*/ 2 h 2"/>
                  <a:gd name="T10" fmla="*/ 2 w 4"/>
                  <a:gd name="T11" fmla="*/ 2 h 2"/>
                  <a:gd name="T12" fmla="*/ 4 w 4"/>
                  <a:gd name="T13" fmla="*/ 2 h 2"/>
                  <a:gd name="T14" fmla="*/ 4 w 4"/>
                  <a:gd name="T15" fmla="*/ 1 h 2"/>
                  <a:gd name="T16" fmla="*/ 4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2" name="Freeform 12"/>
              <p:cNvSpPr/>
              <p:nvPr/>
            </p:nvSpPr>
            <p:spPr bwMode="auto">
              <a:xfrm>
                <a:off x="3432" y="2041"/>
                <a:ext cx="5" cy="3"/>
              </a:xfrm>
              <a:custGeom>
                <a:avLst/>
                <a:gdLst>
                  <a:gd name="T0" fmla="*/ 2 w 2"/>
                  <a:gd name="T1" fmla="*/ 0 h 1"/>
                  <a:gd name="T2" fmla="*/ 1 w 2"/>
                  <a:gd name="T3" fmla="*/ 0 h 1"/>
                  <a:gd name="T4" fmla="*/ 0 w 2"/>
                  <a:gd name="T5" fmla="*/ 1 h 1"/>
                  <a:gd name="T6" fmla="*/ 0 w 2"/>
                  <a:gd name="T7" fmla="*/ 1 h 1"/>
                  <a:gd name="T8" fmla="*/ 0 w 2"/>
                  <a:gd name="T9" fmla="*/ 1 h 1"/>
                  <a:gd name="T10" fmla="*/ 0 w 2"/>
                  <a:gd name="T11" fmla="*/ 1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3" name="Freeform 13"/>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8" name="Freeform 14"/>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9" name="Freeform 15"/>
              <p:cNvSpPr/>
              <p:nvPr/>
            </p:nvSpPr>
            <p:spPr bwMode="auto">
              <a:xfrm>
                <a:off x="3465" y="2048"/>
                <a:ext cx="5" cy="5"/>
              </a:xfrm>
              <a:custGeom>
                <a:avLst/>
                <a:gdLst>
                  <a:gd name="T0" fmla="*/ 0 w 2"/>
                  <a:gd name="T1" fmla="*/ 0 h 2"/>
                  <a:gd name="T2" fmla="*/ 0 w 2"/>
                  <a:gd name="T3" fmla="*/ 1 h 2"/>
                  <a:gd name="T4" fmla="*/ 0 w 2"/>
                  <a:gd name="T5" fmla="*/ 1 h 2"/>
                  <a:gd name="T6" fmla="*/ 1 w 2"/>
                  <a:gd name="T7" fmla="*/ 2 h 2"/>
                  <a:gd name="T8" fmla="*/ 1 w 2"/>
                  <a:gd name="T9" fmla="*/ 2 h 2"/>
                  <a:gd name="T10" fmla="*/ 2 w 2"/>
                  <a:gd name="T11" fmla="*/ 2 h 2"/>
                  <a:gd name="T12" fmla="*/ 1 w 2"/>
                  <a:gd name="T13" fmla="*/ 1 h 2"/>
                  <a:gd name="T14" fmla="*/ 1 w 2"/>
                  <a:gd name="T15" fmla="*/ 1 h 2"/>
                  <a:gd name="T16" fmla="*/ 1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0" name="Freeform 16"/>
              <p:cNvSpPr/>
              <p:nvPr/>
            </p:nvSpPr>
            <p:spPr bwMode="auto">
              <a:xfrm>
                <a:off x="3475" y="2041"/>
                <a:ext cx="5" cy="3"/>
              </a:xfrm>
              <a:custGeom>
                <a:avLst/>
                <a:gdLst>
                  <a:gd name="T0" fmla="*/ 1 w 2"/>
                  <a:gd name="T1" fmla="*/ 0 h 1"/>
                  <a:gd name="T2" fmla="*/ 0 w 2"/>
                  <a:gd name="T3" fmla="*/ 0 h 1"/>
                  <a:gd name="T4" fmla="*/ 0 w 2"/>
                  <a:gd name="T5" fmla="*/ 0 h 1"/>
                  <a:gd name="T6" fmla="*/ 1 w 2"/>
                  <a:gd name="T7" fmla="*/ 1 h 1"/>
                  <a:gd name="T8" fmla="*/ 2 w 2"/>
                  <a:gd name="T9" fmla="*/ 1 h 1"/>
                  <a:gd name="T10" fmla="*/ 2 w 2"/>
                  <a:gd name="T11" fmla="*/ 1 h 1"/>
                  <a:gd name="T12" fmla="*/ 2 w 2"/>
                  <a:gd name="T13" fmla="*/ 1 h 1"/>
                  <a:gd name="T14" fmla="*/ 2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1" name="Freeform 17"/>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2" name="Freeform 18"/>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3" name="Freeform 19"/>
              <p:cNvSpPr/>
              <p:nvPr/>
            </p:nvSpPr>
            <p:spPr bwMode="auto">
              <a:xfrm>
                <a:off x="3465" y="2003"/>
                <a:ext cx="5" cy="5"/>
              </a:xfrm>
              <a:custGeom>
                <a:avLst/>
                <a:gdLst>
                  <a:gd name="T0" fmla="*/ 2 w 2"/>
                  <a:gd name="T1" fmla="*/ 0 h 2"/>
                  <a:gd name="T2" fmla="*/ 1 w 2"/>
                  <a:gd name="T3" fmla="*/ 0 h 2"/>
                  <a:gd name="T4" fmla="*/ 1 w 2"/>
                  <a:gd name="T5" fmla="*/ 1 h 2"/>
                  <a:gd name="T6" fmla="*/ 0 w 2"/>
                  <a:gd name="T7" fmla="*/ 2 h 2"/>
                  <a:gd name="T8" fmla="*/ 0 w 2"/>
                  <a:gd name="T9" fmla="*/ 2 h 2"/>
                  <a:gd name="T10" fmla="*/ 0 w 2"/>
                  <a:gd name="T11" fmla="*/ 2 h 2"/>
                  <a:gd name="T12" fmla="*/ 1 w 2"/>
                  <a:gd name="T13" fmla="*/ 2 h 2"/>
                  <a:gd name="T14" fmla="*/ 1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4" name="Freeform 20"/>
              <p:cNvSpPr/>
              <p:nvPr/>
            </p:nvSpPr>
            <p:spPr bwMode="auto">
              <a:xfrm>
                <a:off x="3475" y="2010"/>
                <a:ext cx="5" cy="5"/>
              </a:xfrm>
              <a:custGeom>
                <a:avLst/>
                <a:gdLst>
                  <a:gd name="T0" fmla="*/ 2 w 2"/>
                  <a:gd name="T1" fmla="*/ 0 h 2"/>
                  <a:gd name="T2" fmla="*/ 1 w 2"/>
                  <a:gd name="T3" fmla="*/ 1 h 2"/>
                  <a:gd name="T4" fmla="*/ 0 w 2"/>
                  <a:gd name="T5" fmla="*/ 1 h 2"/>
                  <a:gd name="T6" fmla="*/ 0 w 2"/>
                  <a:gd name="T7" fmla="*/ 2 h 2"/>
                  <a:gd name="T8" fmla="*/ 0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5" name="Freeform 21"/>
              <p:cNvSpPr>
                <a:spLocks noEditPoints="1"/>
              </p:cNvSpPr>
              <p:nvPr/>
            </p:nvSpPr>
            <p:spPr bwMode="auto">
              <a:xfrm>
                <a:off x="3822" y="1799"/>
                <a:ext cx="83" cy="80"/>
              </a:xfrm>
              <a:custGeom>
                <a:avLst/>
                <a:gdLst>
                  <a:gd name="T0" fmla="*/ 22 w 35"/>
                  <a:gd name="T1" fmla="*/ 25 h 34"/>
                  <a:gd name="T2" fmla="*/ 19 w 35"/>
                  <a:gd name="T3" fmla="*/ 32 h 34"/>
                  <a:gd name="T4" fmla="*/ 22 w 35"/>
                  <a:gd name="T5" fmla="*/ 25 h 34"/>
                  <a:gd name="T6" fmla="*/ 18 w 35"/>
                  <a:gd name="T7" fmla="*/ 24 h 34"/>
                  <a:gd name="T8" fmla="*/ 16 w 35"/>
                  <a:gd name="T9" fmla="*/ 22 h 34"/>
                  <a:gd name="T10" fmla="*/ 13 w 35"/>
                  <a:gd name="T11" fmla="*/ 18 h 34"/>
                  <a:gd name="T12" fmla="*/ 13 w 35"/>
                  <a:gd name="T13" fmla="*/ 18 h 34"/>
                  <a:gd name="T14" fmla="*/ 15 w 35"/>
                  <a:gd name="T15" fmla="*/ 22 h 34"/>
                  <a:gd name="T16" fmla="*/ 14 w 35"/>
                  <a:gd name="T17" fmla="*/ 22 h 34"/>
                  <a:gd name="T18" fmla="*/ 13 w 35"/>
                  <a:gd name="T19" fmla="*/ 19 h 34"/>
                  <a:gd name="T20" fmla="*/ 31 w 35"/>
                  <a:gd name="T21" fmla="*/ 20 h 34"/>
                  <a:gd name="T22" fmla="*/ 31 w 35"/>
                  <a:gd name="T23" fmla="*/ 20 h 34"/>
                  <a:gd name="T24" fmla="*/ 31 w 35"/>
                  <a:gd name="T25" fmla="*/ 14 h 34"/>
                  <a:gd name="T26" fmla="*/ 31 w 35"/>
                  <a:gd name="T27" fmla="*/ 14 h 34"/>
                  <a:gd name="T28" fmla="*/ 30 w 35"/>
                  <a:gd name="T29" fmla="*/ 20 h 34"/>
                  <a:gd name="T30" fmla="*/ 21 w 35"/>
                  <a:gd name="T31" fmla="*/ 9 h 34"/>
                  <a:gd name="T32" fmla="*/ 8 w 35"/>
                  <a:gd name="T33" fmla="*/ 18 h 34"/>
                  <a:gd name="T34" fmla="*/ 11 w 35"/>
                  <a:gd name="T35" fmla="*/ 18 h 34"/>
                  <a:gd name="T36" fmla="*/ 30 w 35"/>
                  <a:gd name="T37" fmla="*/ 9 h 34"/>
                  <a:gd name="T38" fmla="*/ 12 w 35"/>
                  <a:gd name="T39" fmla="*/ 8 h 34"/>
                  <a:gd name="T40" fmla="*/ 18 w 35"/>
                  <a:gd name="T41" fmla="*/ 8 h 34"/>
                  <a:gd name="T42" fmla="*/ 14 w 35"/>
                  <a:gd name="T43" fmla="*/ 8 h 34"/>
                  <a:gd name="T44" fmla="*/ 15 w 35"/>
                  <a:gd name="T45" fmla="*/ 9 h 34"/>
                  <a:gd name="T46" fmla="*/ 12 w 35"/>
                  <a:gd name="T47" fmla="*/ 16 h 34"/>
                  <a:gd name="T48" fmla="*/ 6 w 35"/>
                  <a:gd name="T49" fmla="*/ 11 h 34"/>
                  <a:gd name="T50" fmla="*/ 7 w 35"/>
                  <a:gd name="T51" fmla="*/ 15 h 34"/>
                  <a:gd name="T52" fmla="*/ 13 w 35"/>
                  <a:gd name="T53" fmla="*/ 5 h 34"/>
                  <a:gd name="T54" fmla="*/ 9 w 35"/>
                  <a:gd name="T55" fmla="*/ 12 h 34"/>
                  <a:gd name="T56" fmla="*/ 29 w 35"/>
                  <a:gd name="T57" fmla="*/ 6 h 34"/>
                  <a:gd name="T58" fmla="*/ 20 w 35"/>
                  <a:gd name="T59" fmla="*/ 4 h 34"/>
                  <a:gd name="T60" fmla="*/ 20 w 35"/>
                  <a:gd name="T61" fmla="*/ 4 h 34"/>
                  <a:gd name="T62" fmla="*/ 24 w 35"/>
                  <a:gd name="T63" fmla="*/ 5 h 34"/>
                  <a:gd name="T64" fmla="*/ 27 w 35"/>
                  <a:gd name="T65" fmla="*/ 7 h 34"/>
                  <a:gd name="T66" fmla="*/ 29 w 35"/>
                  <a:gd name="T67" fmla="*/ 11 h 34"/>
                  <a:gd name="T68" fmla="*/ 33 w 35"/>
                  <a:gd name="T69" fmla="*/ 12 h 34"/>
                  <a:gd name="T70" fmla="*/ 28 w 35"/>
                  <a:gd name="T71" fmla="*/ 15 h 34"/>
                  <a:gd name="T72" fmla="*/ 32 w 35"/>
                  <a:gd name="T73" fmla="*/ 21 h 34"/>
                  <a:gd name="T74" fmla="*/ 27 w 35"/>
                  <a:gd name="T75" fmla="*/ 27 h 34"/>
                  <a:gd name="T76" fmla="*/ 22 w 35"/>
                  <a:gd name="T77" fmla="*/ 24 h 34"/>
                  <a:gd name="T78" fmla="*/ 14 w 35"/>
                  <a:gd name="T79" fmla="*/ 19 h 34"/>
                  <a:gd name="T80" fmla="*/ 18 w 35"/>
                  <a:gd name="T81" fmla="*/ 13 h 34"/>
                  <a:gd name="T82" fmla="*/ 22 w 35"/>
                  <a:gd name="T83" fmla="*/ 10 h 34"/>
                  <a:gd name="T84" fmla="*/ 18 w 35"/>
                  <a:gd name="T85" fmla="*/ 6 h 34"/>
                  <a:gd name="T86" fmla="*/ 14 w 35"/>
                  <a:gd name="T87" fmla="*/ 5 h 34"/>
                  <a:gd name="T88" fmla="*/ 5 w 35"/>
                  <a:gd name="T89" fmla="*/ 10 h 34"/>
                  <a:gd name="T90" fmla="*/ 6 w 35"/>
                  <a:gd name="T91" fmla="*/ 16 h 34"/>
                  <a:gd name="T92" fmla="*/ 6 w 35"/>
                  <a:gd name="T93" fmla="*/ 17 h 34"/>
                  <a:gd name="T94" fmla="*/ 13 w 35"/>
                  <a:gd name="T95" fmla="*/ 23 h 34"/>
                  <a:gd name="T96" fmla="*/ 13 w 35"/>
                  <a:gd name="T97" fmla="*/ 29 h 34"/>
                  <a:gd name="T98" fmla="*/ 15 w 35"/>
                  <a:gd name="T99" fmla="*/ 30 h 34"/>
                  <a:gd name="T100" fmla="*/ 7 w 35"/>
                  <a:gd name="T101" fmla="*/ 4 h 34"/>
                  <a:gd name="T102" fmla="*/ 23 w 35"/>
                  <a:gd name="T103" fmla="*/ 2 h 34"/>
                  <a:gd name="T104" fmla="*/ 11 w 35"/>
                  <a:gd name="T105" fmla="*/ 2 h 34"/>
                  <a:gd name="T106" fmla="*/ 21 w 35"/>
                  <a:gd name="T107" fmla="*/ 3 h 34"/>
                  <a:gd name="T108" fmla="*/ 12 w 35"/>
                  <a:gd name="T109" fmla="*/ 2 h 34"/>
                  <a:gd name="T110" fmla="*/ 18 w 35"/>
                  <a:gd name="T111" fmla="*/ 2 h 34"/>
                  <a:gd name="T112" fmla="*/ 15 w 35"/>
                  <a:gd name="T113" fmla="*/ 1 h 34"/>
                  <a:gd name="T114" fmla="*/ 17 w 35"/>
                  <a:gd name="T115" fmla="*/ 0 h 34"/>
                  <a:gd name="T116" fmla="*/ 0 w 35"/>
                  <a:gd name="T117" fmla="*/ 17 h 34"/>
                  <a:gd name="T118" fmla="*/ 34 w 35"/>
                  <a:gd name="T119" fmla="*/ 22 h 34"/>
                  <a:gd name="T120" fmla="*/ 29 w 35"/>
                  <a:gd name="T12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34">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6" name="Freeform 22"/>
              <p:cNvSpPr>
                <a:spLocks noEditPoints="1"/>
              </p:cNvSpPr>
              <p:nvPr/>
            </p:nvSpPr>
            <p:spPr bwMode="auto">
              <a:xfrm>
                <a:off x="3706" y="1963"/>
                <a:ext cx="38" cy="38"/>
              </a:xfrm>
              <a:custGeom>
                <a:avLst/>
                <a:gdLst>
                  <a:gd name="T0" fmla="*/ 8 w 16"/>
                  <a:gd name="T1" fmla="*/ 15 h 16"/>
                  <a:gd name="T2" fmla="*/ 2 w 16"/>
                  <a:gd name="T3" fmla="*/ 6 h 16"/>
                  <a:gd name="T4" fmla="*/ 8 w 16"/>
                  <a:gd name="T5" fmla="*/ 1 h 16"/>
                  <a:gd name="T6" fmla="*/ 14 w 16"/>
                  <a:gd name="T7" fmla="*/ 10 h 16"/>
                  <a:gd name="T8" fmla="*/ 8 w 16"/>
                  <a:gd name="T9" fmla="*/ 15 h 16"/>
                  <a:gd name="T10" fmla="*/ 8 w 16"/>
                  <a:gd name="T11" fmla="*/ 0 h 16"/>
                  <a:gd name="T12" fmla="*/ 1 w 16"/>
                  <a:gd name="T13" fmla="*/ 6 h 16"/>
                  <a:gd name="T14" fmla="*/ 2 w 16"/>
                  <a:gd name="T15" fmla="*/ 12 h 16"/>
                  <a:gd name="T16" fmla="*/ 8 w 16"/>
                  <a:gd name="T17" fmla="*/ 16 h 16"/>
                  <a:gd name="T18" fmla="*/ 15 w 16"/>
                  <a:gd name="T19" fmla="*/ 10 h 16"/>
                  <a:gd name="T20" fmla="*/ 14 w 16"/>
                  <a:gd name="T21" fmla="*/ 4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7" name="Freeform 23"/>
              <p:cNvSpPr>
                <a:spLocks noEditPoints="1"/>
              </p:cNvSpPr>
              <p:nvPr/>
            </p:nvSpPr>
            <p:spPr bwMode="auto">
              <a:xfrm>
                <a:off x="3694" y="1958"/>
                <a:ext cx="57" cy="76"/>
              </a:xfrm>
              <a:custGeom>
                <a:avLst/>
                <a:gdLst>
                  <a:gd name="T0" fmla="*/ 1 w 24"/>
                  <a:gd name="T1" fmla="*/ 30 h 32"/>
                  <a:gd name="T2" fmla="*/ 2 w 24"/>
                  <a:gd name="T3" fmla="*/ 30 h 32"/>
                  <a:gd name="T4" fmla="*/ 0 w 24"/>
                  <a:gd name="T5" fmla="*/ 29 h 32"/>
                  <a:gd name="T6" fmla="*/ 1 w 24"/>
                  <a:gd name="T7" fmla="*/ 29 h 32"/>
                  <a:gd name="T8" fmla="*/ 1 w 24"/>
                  <a:gd name="T9" fmla="*/ 29 h 32"/>
                  <a:gd name="T10" fmla="*/ 5 w 24"/>
                  <a:gd name="T11" fmla="*/ 22 h 32"/>
                  <a:gd name="T12" fmla="*/ 6 w 24"/>
                  <a:gd name="T13" fmla="*/ 23 h 32"/>
                  <a:gd name="T14" fmla="*/ 6 w 24"/>
                  <a:gd name="T15" fmla="*/ 23 h 32"/>
                  <a:gd name="T16" fmla="*/ 7 w 24"/>
                  <a:gd name="T17" fmla="*/ 23 h 32"/>
                  <a:gd name="T18" fmla="*/ 7 w 24"/>
                  <a:gd name="T19" fmla="*/ 24 h 32"/>
                  <a:gd name="T20" fmla="*/ 5 w 24"/>
                  <a:gd name="T21" fmla="*/ 24 h 32"/>
                  <a:gd name="T22" fmla="*/ 7 w 24"/>
                  <a:gd name="T23" fmla="*/ 24 h 32"/>
                  <a:gd name="T24" fmla="*/ 7 w 24"/>
                  <a:gd name="T25" fmla="*/ 25 h 32"/>
                  <a:gd name="T26" fmla="*/ 5 w 24"/>
                  <a:gd name="T27" fmla="*/ 26 h 32"/>
                  <a:gd name="T28" fmla="*/ 6 w 24"/>
                  <a:gd name="T29" fmla="*/ 26 h 32"/>
                  <a:gd name="T30" fmla="*/ 4 w 24"/>
                  <a:gd name="T31" fmla="*/ 26 h 32"/>
                  <a:gd name="T32" fmla="*/ 6 w 24"/>
                  <a:gd name="T33" fmla="*/ 26 h 32"/>
                  <a:gd name="T34" fmla="*/ 5 w 24"/>
                  <a:gd name="T35" fmla="*/ 27 h 32"/>
                  <a:gd name="T36" fmla="*/ 4 w 24"/>
                  <a:gd name="T37" fmla="*/ 28 h 32"/>
                  <a:gd name="T38" fmla="*/ 5 w 24"/>
                  <a:gd name="T39" fmla="*/ 28 h 32"/>
                  <a:gd name="T40" fmla="*/ 3 w 24"/>
                  <a:gd name="T41" fmla="*/ 29 h 32"/>
                  <a:gd name="T42" fmla="*/ 5 w 24"/>
                  <a:gd name="T43" fmla="*/ 29 h 32"/>
                  <a:gd name="T44" fmla="*/ 4 w 24"/>
                  <a:gd name="T45" fmla="*/ 29 h 32"/>
                  <a:gd name="T46" fmla="*/ 3 w 24"/>
                  <a:gd name="T47" fmla="*/ 30 h 32"/>
                  <a:gd name="T48" fmla="*/ 3 w 24"/>
                  <a:gd name="T49" fmla="*/ 31 h 32"/>
                  <a:gd name="T50" fmla="*/ 3 w 24"/>
                  <a:gd name="T51" fmla="*/ 30 h 32"/>
                  <a:gd name="T52" fmla="*/ 1 w 24"/>
                  <a:gd name="T53" fmla="*/ 30 h 32"/>
                  <a:gd name="T54" fmla="*/ 1 w 24"/>
                  <a:gd name="T55" fmla="*/ 30 h 32"/>
                  <a:gd name="T56" fmla="*/ 1 w 24"/>
                  <a:gd name="T57" fmla="*/ 29 h 32"/>
                  <a:gd name="T58" fmla="*/ 7 w 24"/>
                  <a:gd name="T59" fmla="*/ 22 h 32"/>
                  <a:gd name="T60" fmla="*/ 6 w 24"/>
                  <a:gd name="T61" fmla="*/ 22 h 32"/>
                  <a:gd name="T62" fmla="*/ 9 w 24"/>
                  <a:gd name="T63" fmla="*/ 19 h 32"/>
                  <a:gd name="T64" fmla="*/ 13 w 24"/>
                  <a:gd name="T65" fmla="*/ 19 h 32"/>
                  <a:gd name="T66" fmla="*/ 13 w 24"/>
                  <a:gd name="T67" fmla="*/ 1 h 32"/>
                  <a:gd name="T68" fmla="*/ 13 w 24"/>
                  <a:gd name="T69" fmla="*/ 19 h 32"/>
                  <a:gd name="T70" fmla="*/ 4 w 24"/>
                  <a:gd name="T71" fmla="*/ 6 h 32"/>
                  <a:gd name="T72" fmla="*/ 7 w 24"/>
                  <a:gd name="T73" fmla="*/ 18 h 32"/>
                  <a:gd name="T74" fmla="*/ 4 w 24"/>
                  <a:gd name="T75" fmla="*/ 22 h 32"/>
                  <a:gd name="T76" fmla="*/ 4 w 24"/>
                  <a:gd name="T77" fmla="*/ 22 h 32"/>
                  <a:gd name="T78" fmla="*/ 4 w 24"/>
                  <a:gd name="T79" fmla="*/ 22 h 32"/>
                  <a:gd name="T80" fmla="*/ 0 w 24"/>
                  <a:gd name="T81" fmla="*/ 29 h 32"/>
                  <a:gd name="T82" fmla="*/ 0 w 24"/>
                  <a:gd name="T83" fmla="*/ 30 h 32"/>
                  <a:gd name="T84" fmla="*/ 4 w 24"/>
                  <a:gd name="T85" fmla="*/ 32 h 32"/>
                  <a:gd name="T86" fmla="*/ 8 w 24"/>
                  <a:gd name="T87" fmla="*/ 24 h 32"/>
                  <a:gd name="T88" fmla="*/ 8 w 24"/>
                  <a:gd name="T89" fmla="*/ 24 h 32"/>
                  <a:gd name="T90" fmla="*/ 8 w 24"/>
                  <a:gd name="T91" fmla="*/ 24 h 32"/>
                  <a:gd name="T92" fmla="*/ 10 w 24"/>
                  <a:gd name="T93" fmla="*/ 20 h 32"/>
                  <a:gd name="T94" fmla="*/ 22 w 24"/>
                  <a:gd name="T95" fmla="*/ 14 h 32"/>
                  <a:gd name="T96" fmla="*/ 13 w 24"/>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2">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8" name="Freeform 24"/>
              <p:cNvSpPr>
                <a:spLocks noEditPoints="1"/>
              </p:cNvSpPr>
              <p:nvPr/>
            </p:nvSpPr>
            <p:spPr bwMode="auto">
              <a:xfrm>
                <a:off x="3713" y="1970"/>
                <a:ext cx="16" cy="9"/>
              </a:xfrm>
              <a:custGeom>
                <a:avLst/>
                <a:gdLst>
                  <a:gd name="T0" fmla="*/ 1 w 7"/>
                  <a:gd name="T1" fmla="*/ 4 h 4"/>
                  <a:gd name="T2" fmla="*/ 1 w 7"/>
                  <a:gd name="T3" fmla="*/ 4 h 4"/>
                  <a:gd name="T4" fmla="*/ 1 w 7"/>
                  <a:gd name="T5" fmla="*/ 3 h 4"/>
                  <a:gd name="T6" fmla="*/ 2 w 7"/>
                  <a:gd name="T7" fmla="*/ 1 h 4"/>
                  <a:gd name="T8" fmla="*/ 5 w 7"/>
                  <a:gd name="T9" fmla="*/ 0 h 4"/>
                  <a:gd name="T10" fmla="*/ 7 w 7"/>
                  <a:gd name="T11" fmla="*/ 1 h 4"/>
                  <a:gd name="T12" fmla="*/ 7 w 7"/>
                  <a:gd name="T13" fmla="*/ 2 h 4"/>
                  <a:gd name="T14" fmla="*/ 7 w 7"/>
                  <a:gd name="T15" fmla="*/ 2 h 4"/>
                  <a:gd name="T16" fmla="*/ 7 w 7"/>
                  <a:gd name="T17" fmla="*/ 2 h 4"/>
                  <a:gd name="T18" fmla="*/ 6 w 7"/>
                  <a:gd name="T19" fmla="*/ 2 h 4"/>
                  <a:gd name="T20" fmla="*/ 5 w 7"/>
                  <a:gd name="T21" fmla="*/ 2 h 4"/>
                  <a:gd name="T22" fmla="*/ 3 w 7"/>
                  <a:gd name="T23" fmla="*/ 2 h 4"/>
                  <a:gd name="T24" fmla="*/ 2 w 7"/>
                  <a:gd name="T25" fmla="*/ 3 h 4"/>
                  <a:gd name="T26" fmla="*/ 2 w 7"/>
                  <a:gd name="T27" fmla="*/ 3 h 4"/>
                  <a:gd name="T28" fmla="*/ 1 w 7"/>
                  <a:gd name="T29" fmla="*/ 4 h 4"/>
                  <a:gd name="T30" fmla="*/ 5 w 7"/>
                  <a:gd name="T31" fmla="*/ 0 h 4"/>
                  <a:gd name="T32" fmla="*/ 5 w 7"/>
                  <a:gd name="T33" fmla="*/ 0 h 4"/>
                  <a:gd name="T34" fmla="*/ 2 w 7"/>
                  <a:gd name="T35" fmla="*/ 0 h 4"/>
                  <a:gd name="T36" fmla="*/ 0 w 7"/>
                  <a:gd name="T37" fmla="*/ 3 h 4"/>
                  <a:gd name="T38" fmla="*/ 1 w 7"/>
                  <a:gd name="T39" fmla="*/ 4 h 4"/>
                  <a:gd name="T40" fmla="*/ 1 w 7"/>
                  <a:gd name="T41" fmla="*/ 4 h 4"/>
                  <a:gd name="T42" fmla="*/ 2 w 7"/>
                  <a:gd name="T43" fmla="*/ 4 h 4"/>
                  <a:gd name="T44" fmla="*/ 3 w 7"/>
                  <a:gd name="T45" fmla="*/ 3 h 4"/>
                  <a:gd name="T46" fmla="*/ 3 w 7"/>
                  <a:gd name="T47" fmla="*/ 3 h 4"/>
                  <a:gd name="T48" fmla="*/ 5 w 7"/>
                  <a:gd name="T49" fmla="*/ 2 h 4"/>
                  <a:gd name="T50" fmla="*/ 6 w 7"/>
                  <a:gd name="T51" fmla="*/ 2 h 4"/>
                  <a:gd name="T52" fmla="*/ 7 w 7"/>
                  <a:gd name="T53" fmla="*/ 3 h 4"/>
                  <a:gd name="T54" fmla="*/ 7 w 7"/>
                  <a:gd name="T55" fmla="*/ 2 h 4"/>
                  <a:gd name="T56" fmla="*/ 7 w 7"/>
                  <a:gd name="T57" fmla="*/ 2 h 4"/>
                  <a:gd name="T58" fmla="*/ 7 w 7"/>
                  <a:gd name="T59" fmla="*/ 1 h 4"/>
                  <a:gd name="T60" fmla="*/ 5 w 7"/>
                  <a:gd name="T6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9" name="Freeform 25"/>
              <p:cNvSpPr>
                <a:spLocks noEditPoints="1"/>
              </p:cNvSpPr>
              <p:nvPr/>
            </p:nvSpPr>
            <p:spPr bwMode="auto">
              <a:xfrm>
                <a:off x="3729" y="1975"/>
                <a:ext cx="8" cy="4"/>
              </a:xfrm>
              <a:custGeom>
                <a:avLst/>
                <a:gdLst>
                  <a:gd name="T0" fmla="*/ 1 w 3"/>
                  <a:gd name="T1" fmla="*/ 2 h 2"/>
                  <a:gd name="T2" fmla="*/ 1 w 3"/>
                  <a:gd name="T3" fmla="*/ 1 h 2"/>
                  <a:gd name="T4" fmla="*/ 2 w 3"/>
                  <a:gd name="T5" fmla="*/ 1 h 2"/>
                  <a:gd name="T6" fmla="*/ 2 w 3"/>
                  <a:gd name="T7" fmla="*/ 1 h 2"/>
                  <a:gd name="T8" fmla="*/ 2 w 3"/>
                  <a:gd name="T9" fmla="*/ 1 h 2"/>
                  <a:gd name="T10" fmla="*/ 2 w 3"/>
                  <a:gd name="T11" fmla="*/ 2 h 2"/>
                  <a:gd name="T12" fmla="*/ 1 w 3"/>
                  <a:gd name="T13" fmla="*/ 2 h 2"/>
                  <a:gd name="T14" fmla="*/ 2 w 3"/>
                  <a:gd name="T15" fmla="*/ 0 h 2"/>
                  <a:gd name="T16" fmla="*/ 1 w 3"/>
                  <a:gd name="T17" fmla="*/ 1 h 2"/>
                  <a:gd name="T18" fmla="*/ 1 w 3"/>
                  <a:gd name="T19" fmla="*/ 2 h 2"/>
                  <a:gd name="T20" fmla="*/ 2 w 3"/>
                  <a:gd name="T21" fmla="*/ 2 h 2"/>
                  <a:gd name="T22" fmla="*/ 2 w 3"/>
                  <a:gd name="T23" fmla="*/ 2 h 2"/>
                  <a:gd name="T24" fmla="*/ 3 w 3"/>
                  <a:gd name="T25" fmla="*/ 1 h 2"/>
                  <a:gd name="T26" fmla="*/ 3 w 3"/>
                  <a:gd name="T27" fmla="*/ 1 h 2"/>
                  <a:gd name="T28" fmla="*/ 2 w 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40" name="Freeform 26"/>
              <p:cNvSpPr>
                <a:spLocks noEditPoints="1"/>
              </p:cNvSpPr>
              <p:nvPr/>
            </p:nvSpPr>
            <p:spPr bwMode="auto">
              <a:xfrm>
                <a:off x="3820" y="2305"/>
                <a:ext cx="83" cy="55"/>
              </a:xfrm>
              <a:custGeom>
                <a:avLst/>
                <a:gdLst>
                  <a:gd name="T0" fmla="*/ 3 w 35"/>
                  <a:gd name="T1" fmla="*/ 23 h 23"/>
                  <a:gd name="T2" fmla="*/ 3 w 35"/>
                  <a:gd name="T3" fmla="*/ 22 h 23"/>
                  <a:gd name="T4" fmla="*/ 1 w 35"/>
                  <a:gd name="T5" fmla="*/ 20 h 23"/>
                  <a:gd name="T6" fmla="*/ 1 w 35"/>
                  <a:gd name="T7" fmla="*/ 3 h 23"/>
                  <a:gd name="T8" fmla="*/ 26 w 35"/>
                  <a:gd name="T9" fmla="*/ 2 h 23"/>
                  <a:gd name="T10" fmla="*/ 27 w 35"/>
                  <a:gd name="T11" fmla="*/ 2 h 23"/>
                  <a:gd name="T12" fmla="*/ 34 w 35"/>
                  <a:gd name="T13" fmla="*/ 3 h 23"/>
                  <a:gd name="T14" fmla="*/ 34 w 35"/>
                  <a:gd name="T15" fmla="*/ 19 h 23"/>
                  <a:gd name="T16" fmla="*/ 31 w 35"/>
                  <a:gd name="T17" fmla="*/ 22 h 23"/>
                  <a:gd name="T18" fmla="*/ 3 w 35"/>
                  <a:gd name="T19" fmla="*/ 22 h 23"/>
                  <a:gd name="T20" fmla="*/ 3 w 35"/>
                  <a:gd name="T21" fmla="*/ 23 h 23"/>
                  <a:gd name="T22" fmla="*/ 27 w 35"/>
                  <a:gd name="T23" fmla="*/ 0 h 23"/>
                  <a:gd name="T24" fmla="*/ 26 w 35"/>
                  <a:gd name="T25" fmla="*/ 0 h 23"/>
                  <a:gd name="T26" fmla="*/ 0 w 35"/>
                  <a:gd name="T27" fmla="*/ 2 h 23"/>
                  <a:gd name="T28" fmla="*/ 0 w 35"/>
                  <a:gd name="T29" fmla="*/ 3 h 23"/>
                  <a:gd name="T30" fmla="*/ 0 w 35"/>
                  <a:gd name="T31" fmla="*/ 20 h 23"/>
                  <a:gd name="T32" fmla="*/ 3 w 35"/>
                  <a:gd name="T33" fmla="*/ 23 h 23"/>
                  <a:gd name="T34" fmla="*/ 31 w 35"/>
                  <a:gd name="T35" fmla="*/ 23 h 23"/>
                  <a:gd name="T36" fmla="*/ 35 w 35"/>
                  <a:gd name="T37" fmla="*/ 19 h 23"/>
                  <a:gd name="T38" fmla="*/ 35 w 35"/>
                  <a:gd name="T39" fmla="*/ 2 h 23"/>
                  <a:gd name="T40" fmla="*/ 34 w 35"/>
                  <a:gd name="T41" fmla="*/ 2 h 23"/>
                  <a:gd name="T42" fmla="*/ 27 w 35"/>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3">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41" name="Freeform 27"/>
              <p:cNvSpPr/>
              <p:nvPr/>
            </p:nvSpPr>
            <p:spPr bwMode="auto">
              <a:xfrm>
                <a:off x="3822" y="2315"/>
                <a:ext cx="76" cy="40"/>
              </a:xfrm>
              <a:custGeom>
                <a:avLst/>
                <a:gdLst>
                  <a:gd name="T0" fmla="*/ 30 w 32"/>
                  <a:gd name="T1" fmla="*/ 0 h 17"/>
                  <a:gd name="T2" fmla="*/ 19 w 32"/>
                  <a:gd name="T3" fmla="*/ 9 h 17"/>
                  <a:gd name="T4" fmla="*/ 19 w 32"/>
                  <a:gd name="T5" fmla="*/ 9 h 17"/>
                  <a:gd name="T6" fmla="*/ 18 w 32"/>
                  <a:gd name="T7" fmla="*/ 10 h 17"/>
                  <a:gd name="T8" fmla="*/ 17 w 32"/>
                  <a:gd name="T9" fmla="*/ 10 h 17"/>
                  <a:gd name="T10" fmla="*/ 13 w 32"/>
                  <a:gd name="T11" fmla="*/ 8 h 17"/>
                  <a:gd name="T12" fmla="*/ 1 w 32"/>
                  <a:gd name="T13" fmla="*/ 0 h 17"/>
                  <a:gd name="T14" fmla="*/ 0 w 32"/>
                  <a:gd name="T15" fmla="*/ 1 h 17"/>
                  <a:gd name="T16" fmla="*/ 1 w 32"/>
                  <a:gd name="T17" fmla="*/ 1 h 17"/>
                  <a:gd name="T18" fmla="*/ 10 w 32"/>
                  <a:gd name="T19" fmla="*/ 7 h 17"/>
                  <a:gd name="T20" fmla="*/ 3 w 32"/>
                  <a:gd name="T21" fmla="*/ 14 h 17"/>
                  <a:gd name="T22" fmla="*/ 1 w 32"/>
                  <a:gd name="T23" fmla="*/ 16 h 17"/>
                  <a:gd name="T24" fmla="*/ 1 w 32"/>
                  <a:gd name="T25" fmla="*/ 16 h 17"/>
                  <a:gd name="T26" fmla="*/ 2 w 32"/>
                  <a:gd name="T27" fmla="*/ 17 h 17"/>
                  <a:gd name="T28" fmla="*/ 2 w 32"/>
                  <a:gd name="T29" fmla="*/ 16 h 17"/>
                  <a:gd name="T30" fmla="*/ 4 w 32"/>
                  <a:gd name="T31" fmla="*/ 15 h 17"/>
                  <a:gd name="T32" fmla="*/ 11 w 32"/>
                  <a:gd name="T33" fmla="*/ 8 h 17"/>
                  <a:gd name="T34" fmla="*/ 13 w 32"/>
                  <a:gd name="T35" fmla="*/ 9 h 17"/>
                  <a:gd name="T36" fmla="*/ 17 w 32"/>
                  <a:gd name="T37" fmla="*/ 11 h 17"/>
                  <a:gd name="T38" fmla="*/ 18 w 32"/>
                  <a:gd name="T39" fmla="*/ 11 h 17"/>
                  <a:gd name="T40" fmla="*/ 20 w 32"/>
                  <a:gd name="T41" fmla="*/ 10 h 17"/>
                  <a:gd name="T42" fmla="*/ 20 w 32"/>
                  <a:gd name="T43" fmla="*/ 10 h 17"/>
                  <a:gd name="T44" fmla="*/ 22 w 32"/>
                  <a:gd name="T45" fmla="*/ 8 h 17"/>
                  <a:gd name="T46" fmla="*/ 31 w 32"/>
                  <a:gd name="T47" fmla="*/ 16 h 17"/>
                  <a:gd name="T48" fmla="*/ 31 w 32"/>
                  <a:gd name="T49" fmla="*/ 16 h 17"/>
                  <a:gd name="T50" fmla="*/ 32 w 32"/>
                  <a:gd name="T51" fmla="*/ 16 h 17"/>
                  <a:gd name="T52" fmla="*/ 32 w 32"/>
                  <a:gd name="T53" fmla="*/ 15 h 17"/>
                  <a:gd name="T54" fmla="*/ 23 w 32"/>
                  <a:gd name="T55" fmla="*/ 7 h 17"/>
                  <a:gd name="T56" fmla="*/ 31 w 32"/>
                  <a:gd name="T57" fmla="*/ 1 h 17"/>
                  <a:gd name="T58" fmla="*/ 31 w 32"/>
                  <a:gd name="T59" fmla="*/ 0 h 17"/>
                  <a:gd name="T60" fmla="*/ 30 w 32"/>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7">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42" name="Freeform 28"/>
              <p:cNvSpPr>
                <a:spLocks noEditPoints="1"/>
              </p:cNvSpPr>
              <p:nvPr/>
            </p:nvSpPr>
            <p:spPr bwMode="auto">
              <a:xfrm>
                <a:off x="4020" y="1806"/>
                <a:ext cx="73" cy="135"/>
              </a:xfrm>
              <a:custGeom>
                <a:avLst/>
                <a:gdLst>
                  <a:gd name="T0" fmla="*/ 20 w 31"/>
                  <a:gd name="T1" fmla="*/ 55 h 57"/>
                  <a:gd name="T2" fmla="*/ 25 w 31"/>
                  <a:gd name="T3" fmla="*/ 53 h 57"/>
                  <a:gd name="T4" fmla="*/ 17 w 31"/>
                  <a:gd name="T5" fmla="*/ 49 h 57"/>
                  <a:gd name="T6" fmla="*/ 5 w 31"/>
                  <a:gd name="T7" fmla="*/ 50 h 57"/>
                  <a:gd name="T8" fmla="*/ 6 w 31"/>
                  <a:gd name="T9" fmla="*/ 50 h 57"/>
                  <a:gd name="T10" fmla="*/ 11 w 31"/>
                  <a:gd name="T11" fmla="*/ 46 h 57"/>
                  <a:gd name="T12" fmla="*/ 14 w 31"/>
                  <a:gd name="T13" fmla="*/ 46 h 57"/>
                  <a:gd name="T14" fmla="*/ 12 w 31"/>
                  <a:gd name="T15" fmla="*/ 50 h 57"/>
                  <a:gd name="T16" fmla="*/ 24 w 31"/>
                  <a:gd name="T17" fmla="*/ 44 h 57"/>
                  <a:gd name="T18" fmla="*/ 26 w 31"/>
                  <a:gd name="T19" fmla="*/ 44 h 57"/>
                  <a:gd name="T20" fmla="*/ 29 w 31"/>
                  <a:gd name="T21" fmla="*/ 37 h 57"/>
                  <a:gd name="T22" fmla="*/ 21 w 31"/>
                  <a:gd name="T23" fmla="*/ 33 h 57"/>
                  <a:gd name="T24" fmla="*/ 21 w 31"/>
                  <a:gd name="T25" fmla="*/ 32 h 57"/>
                  <a:gd name="T26" fmla="*/ 18 w 31"/>
                  <a:gd name="T27" fmla="*/ 31 h 57"/>
                  <a:gd name="T28" fmla="*/ 14 w 31"/>
                  <a:gd name="T29" fmla="*/ 30 h 57"/>
                  <a:gd name="T30" fmla="*/ 14 w 31"/>
                  <a:gd name="T31" fmla="*/ 30 h 57"/>
                  <a:gd name="T32" fmla="*/ 7 w 31"/>
                  <a:gd name="T33" fmla="*/ 29 h 57"/>
                  <a:gd name="T34" fmla="*/ 4 w 31"/>
                  <a:gd name="T35" fmla="*/ 27 h 57"/>
                  <a:gd name="T36" fmla="*/ 7 w 31"/>
                  <a:gd name="T37" fmla="*/ 17 h 57"/>
                  <a:gd name="T38" fmla="*/ 20 w 31"/>
                  <a:gd name="T39" fmla="*/ 16 h 57"/>
                  <a:gd name="T40" fmla="*/ 21 w 31"/>
                  <a:gd name="T41" fmla="*/ 14 h 57"/>
                  <a:gd name="T42" fmla="*/ 13 w 31"/>
                  <a:gd name="T43" fmla="*/ 14 h 57"/>
                  <a:gd name="T44" fmla="*/ 9 w 31"/>
                  <a:gd name="T45" fmla="*/ 19 h 57"/>
                  <a:gd name="T46" fmla="*/ 17 w 31"/>
                  <a:gd name="T47" fmla="*/ 13 h 57"/>
                  <a:gd name="T48" fmla="*/ 24 w 31"/>
                  <a:gd name="T49" fmla="*/ 9 h 57"/>
                  <a:gd name="T50" fmla="*/ 17 w 31"/>
                  <a:gd name="T51" fmla="*/ 38 h 57"/>
                  <a:gd name="T52" fmla="*/ 19 w 31"/>
                  <a:gd name="T53" fmla="*/ 28 h 57"/>
                  <a:gd name="T54" fmla="*/ 7 w 31"/>
                  <a:gd name="T55" fmla="*/ 26 h 57"/>
                  <a:gd name="T56" fmla="*/ 7 w 31"/>
                  <a:gd name="T57" fmla="*/ 9 h 57"/>
                  <a:gd name="T58" fmla="*/ 11 w 31"/>
                  <a:gd name="T59" fmla="*/ 1 h 57"/>
                  <a:gd name="T60" fmla="*/ 24 w 31"/>
                  <a:gd name="T61" fmla="*/ 8 h 57"/>
                  <a:gd name="T62" fmla="*/ 6 w 31"/>
                  <a:gd name="T63" fmla="*/ 17 h 57"/>
                  <a:gd name="T64" fmla="*/ 13 w 31"/>
                  <a:gd name="T65" fmla="*/ 22 h 57"/>
                  <a:gd name="T66" fmla="*/ 23 w 31"/>
                  <a:gd name="T67" fmla="*/ 42 h 57"/>
                  <a:gd name="T68" fmla="*/ 23 w 31"/>
                  <a:gd name="T69" fmla="*/ 45 h 57"/>
                  <a:gd name="T70" fmla="*/ 18 w 31"/>
                  <a:gd name="T71" fmla="*/ 51 h 57"/>
                  <a:gd name="T72" fmla="*/ 4 w 31"/>
                  <a:gd name="T73" fmla="*/ 45 h 57"/>
                  <a:gd name="T74" fmla="*/ 9 w 31"/>
                  <a:gd name="T75" fmla="*/ 1 h 57"/>
                  <a:gd name="T76" fmla="*/ 5 w 31"/>
                  <a:gd name="T77" fmla="*/ 3 h 57"/>
                  <a:gd name="T78" fmla="*/ 1 w 31"/>
                  <a:gd name="T79" fmla="*/ 22 h 57"/>
                  <a:gd name="T80" fmla="*/ 3 w 31"/>
                  <a:gd name="T81" fmla="*/ 28 h 57"/>
                  <a:gd name="T82" fmla="*/ 16 w 31"/>
                  <a:gd name="T83" fmla="*/ 31 h 57"/>
                  <a:gd name="T84" fmla="*/ 18 w 31"/>
                  <a:gd name="T85" fmla="*/ 33 h 57"/>
                  <a:gd name="T86" fmla="*/ 8 w 31"/>
                  <a:gd name="T87" fmla="*/ 38 h 57"/>
                  <a:gd name="T88" fmla="*/ 4 w 31"/>
                  <a:gd name="T89" fmla="*/ 51 h 57"/>
                  <a:gd name="T90" fmla="*/ 17 w 31"/>
                  <a:gd name="T91" fmla="*/ 50 h 57"/>
                  <a:gd name="T92" fmla="*/ 19 w 31"/>
                  <a:gd name="T93" fmla="*/ 57 h 57"/>
                  <a:gd name="T94" fmla="*/ 26 w 31"/>
                  <a:gd name="T95" fmla="*/ 53 h 57"/>
                  <a:gd name="T96" fmla="*/ 30 w 31"/>
                  <a:gd name="T97" fmla="*/ 41 h 57"/>
                  <a:gd name="T98" fmla="*/ 17 w 31"/>
                  <a:gd name="T99" fmla="*/ 21 h 57"/>
                  <a:gd name="T100" fmla="*/ 10 w 31"/>
                  <a:gd name="T101" fmla="*/ 19 h 57"/>
                  <a:gd name="T102" fmla="*/ 23 w 31"/>
                  <a:gd name="T103" fmla="*/ 17 h 57"/>
                  <a:gd name="T104" fmla="*/ 25 w 31"/>
                  <a:gd name="T105" fmla="*/ 7 h 57"/>
                  <a:gd name="T106" fmla="*/ 12 w 31"/>
                  <a:gd name="T10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57">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43" name="Freeform 29"/>
              <p:cNvSpPr>
                <a:spLocks noEditPoints="1"/>
              </p:cNvSpPr>
              <p:nvPr/>
            </p:nvSpPr>
            <p:spPr bwMode="auto">
              <a:xfrm>
                <a:off x="3427" y="1891"/>
                <a:ext cx="100" cy="62"/>
              </a:xfrm>
              <a:custGeom>
                <a:avLst/>
                <a:gdLst>
                  <a:gd name="T0" fmla="*/ 32 w 42"/>
                  <a:gd name="T1" fmla="*/ 4 h 26"/>
                  <a:gd name="T2" fmla="*/ 31 w 42"/>
                  <a:gd name="T3" fmla="*/ 3 h 26"/>
                  <a:gd name="T4" fmla="*/ 41 w 42"/>
                  <a:gd name="T5" fmla="*/ 1 h 26"/>
                  <a:gd name="T6" fmla="*/ 39 w 42"/>
                  <a:gd name="T7" fmla="*/ 11 h 26"/>
                  <a:gd name="T8" fmla="*/ 38 w 42"/>
                  <a:gd name="T9" fmla="*/ 10 h 26"/>
                  <a:gd name="T10" fmla="*/ 39 w 42"/>
                  <a:gd name="T11" fmla="*/ 6 h 26"/>
                  <a:gd name="T12" fmla="*/ 38 w 42"/>
                  <a:gd name="T13" fmla="*/ 5 h 26"/>
                  <a:gd name="T14" fmla="*/ 38 w 42"/>
                  <a:gd name="T15" fmla="*/ 5 h 26"/>
                  <a:gd name="T16" fmla="*/ 27 w 42"/>
                  <a:gd name="T17" fmla="*/ 19 h 26"/>
                  <a:gd name="T18" fmla="*/ 25 w 42"/>
                  <a:gd name="T19" fmla="*/ 20 h 26"/>
                  <a:gd name="T20" fmla="*/ 25 w 42"/>
                  <a:gd name="T21" fmla="*/ 20 h 26"/>
                  <a:gd name="T22" fmla="*/ 23 w 42"/>
                  <a:gd name="T23" fmla="*/ 19 h 26"/>
                  <a:gd name="T24" fmla="*/ 12 w 42"/>
                  <a:gd name="T25" fmla="*/ 13 h 26"/>
                  <a:gd name="T26" fmla="*/ 12 w 42"/>
                  <a:gd name="T27" fmla="*/ 14 h 26"/>
                  <a:gd name="T28" fmla="*/ 1 w 42"/>
                  <a:gd name="T29" fmla="*/ 24 h 26"/>
                  <a:gd name="T30" fmla="*/ 1 w 42"/>
                  <a:gd name="T31" fmla="*/ 24 h 26"/>
                  <a:gd name="T32" fmla="*/ 1 w 42"/>
                  <a:gd name="T33" fmla="*/ 23 h 26"/>
                  <a:gd name="T34" fmla="*/ 11 w 42"/>
                  <a:gd name="T35" fmla="*/ 12 h 26"/>
                  <a:gd name="T36" fmla="*/ 12 w 42"/>
                  <a:gd name="T37" fmla="*/ 12 h 26"/>
                  <a:gd name="T38" fmla="*/ 14 w 42"/>
                  <a:gd name="T39" fmla="*/ 12 h 26"/>
                  <a:gd name="T40" fmla="*/ 20 w 42"/>
                  <a:gd name="T41" fmla="*/ 15 h 26"/>
                  <a:gd name="T42" fmla="*/ 25 w 42"/>
                  <a:gd name="T43" fmla="*/ 18 h 26"/>
                  <a:gd name="T44" fmla="*/ 25 w 42"/>
                  <a:gd name="T45" fmla="*/ 17 h 26"/>
                  <a:gd name="T46" fmla="*/ 36 w 42"/>
                  <a:gd name="T47" fmla="*/ 5 h 26"/>
                  <a:gd name="T48" fmla="*/ 37 w 42"/>
                  <a:gd name="T49" fmla="*/ 4 h 26"/>
                  <a:gd name="T50" fmla="*/ 36 w 42"/>
                  <a:gd name="T51" fmla="*/ 4 h 26"/>
                  <a:gd name="T52" fmla="*/ 32 w 42"/>
                  <a:gd name="T53" fmla="*/ 4 h 26"/>
                  <a:gd name="T54" fmla="*/ 41 w 42"/>
                  <a:gd name="T55" fmla="*/ 0 h 26"/>
                  <a:gd name="T56" fmla="*/ 30 w 42"/>
                  <a:gd name="T57" fmla="*/ 2 h 26"/>
                  <a:gd name="T58" fmla="*/ 29 w 42"/>
                  <a:gd name="T59" fmla="*/ 3 h 26"/>
                  <a:gd name="T60" fmla="*/ 29 w 42"/>
                  <a:gd name="T61" fmla="*/ 3 h 26"/>
                  <a:gd name="T62" fmla="*/ 31 w 42"/>
                  <a:gd name="T63" fmla="*/ 5 h 26"/>
                  <a:gd name="T64" fmla="*/ 32 w 42"/>
                  <a:gd name="T65" fmla="*/ 5 h 26"/>
                  <a:gd name="T66" fmla="*/ 35 w 42"/>
                  <a:gd name="T67" fmla="*/ 5 h 26"/>
                  <a:gd name="T68" fmla="*/ 25 w 42"/>
                  <a:gd name="T69" fmla="*/ 16 h 26"/>
                  <a:gd name="T70" fmla="*/ 21 w 42"/>
                  <a:gd name="T71" fmla="*/ 14 h 26"/>
                  <a:gd name="T72" fmla="*/ 14 w 42"/>
                  <a:gd name="T73" fmla="*/ 11 h 26"/>
                  <a:gd name="T74" fmla="*/ 12 w 42"/>
                  <a:gd name="T75" fmla="*/ 11 h 26"/>
                  <a:gd name="T76" fmla="*/ 10 w 42"/>
                  <a:gd name="T77" fmla="*/ 12 h 26"/>
                  <a:gd name="T78" fmla="*/ 0 w 42"/>
                  <a:gd name="T79" fmla="*/ 22 h 26"/>
                  <a:gd name="T80" fmla="*/ 0 w 42"/>
                  <a:gd name="T81" fmla="*/ 23 h 26"/>
                  <a:gd name="T82" fmla="*/ 0 w 42"/>
                  <a:gd name="T83" fmla="*/ 24 h 26"/>
                  <a:gd name="T84" fmla="*/ 0 w 42"/>
                  <a:gd name="T85" fmla="*/ 25 h 26"/>
                  <a:gd name="T86" fmla="*/ 1 w 42"/>
                  <a:gd name="T87" fmla="*/ 26 h 26"/>
                  <a:gd name="T88" fmla="*/ 1 w 42"/>
                  <a:gd name="T89" fmla="*/ 26 h 26"/>
                  <a:gd name="T90" fmla="*/ 1 w 42"/>
                  <a:gd name="T91" fmla="*/ 26 h 26"/>
                  <a:gd name="T92" fmla="*/ 12 w 42"/>
                  <a:gd name="T93" fmla="*/ 15 h 26"/>
                  <a:gd name="T94" fmla="*/ 23 w 42"/>
                  <a:gd name="T95" fmla="*/ 20 h 26"/>
                  <a:gd name="T96" fmla="*/ 25 w 42"/>
                  <a:gd name="T97" fmla="*/ 21 h 26"/>
                  <a:gd name="T98" fmla="*/ 25 w 42"/>
                  <a:gd name="T99" fmla="*/ 21 h 26"/>
                  <a:gd name="T100" fmla="*/ 27 w 42"/>
                  <a:gd name="T101" fmla="*/ 19 h 26"/>
                  <a:gd name="T102" fmla="*/ 37 w 42"/>
                  <a:gd name="T103" fmla="*/ 7 h 26"/>
                  <a:gd name="T104" fmla="*/ 37 w 42"/>
                  <a:gd name="T105" fmla="*/ 10 h 26"/>
                  <a:gd name="T106" fmla="*/ 37 w 42"/>
                  <a:gd name="T107" fmla="*/ 11 h 26"/>
                  <a:gd name="T108" fmla="*/ 40 w 42"/>
                  <a:gd name="T109" fmla="*/ 12 h 26"/>
                  <a:gd name="T110" fmla="*/ 40 w 42"/>
                  <a:gd name="T111" fmla="*/ 12 h 26"/>
                  <a:gd name="T112" fmla="*/ 40 w 42"/>
                  <a:gd name="T113" fmla="*/ 12 h 26"/>
                  <a:gd name="T114" fmla="*/ 42 w 42"/>
                  <a:gd name="T115" fmla="*/ 1 h 26"/>
                  <a:gd name="T116" fmla="*/ 42 w 42"/>
                  <a:gd name="T117" fmla="*/ 0 h 26"/>
                  <a:gd name="T118" fmla="*/ 41 w 42"/>
                  <a:gd name="T1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6">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44" name="Freeform 30"/>
              <p:cNvSpPr>
                <a:spLocks noEditPoints="1"/>
              </p:cNvSpPr>
              <p:nvPr/>
            </p:nvSpPr>
            <p:spPr bwMode="auto">
              <a:xfrm>
                <a:off x="3411" y="1889"/>
                <a:ext cx="119" cy="95"/>
              </a:xfrm>
              <a:custGeom>
                <a:avLst/>
                <a:gdLst>
                  <a:gd name="T0" fmla="*/ 31 w 50"/>
                  <a:gd name="T1" fmla="*/ 34 h 40"/>
                  <a:gd name="T2" fmla="*/ 22 w 50"/>
                  <a:gd name="T3" fmla="*/ 34 h 40"/>
                  <a:gd name="T4" fmla="*/ 15 w 50"/>
                  <a:gd name="T5" fmla="*/ 34 h 40"/>
                  <a:gd name="T6" fmla="*/ 33 w 50"/>
                  <a:gd name="T7" fmla="*/ 30 h 40"/>
                  <a:gd name="T8" fmla="*/ 29 w 50"/>
                  <a:gd name="T9" fmla="*/ 34 h 40"/>
                  <a:gd name="T10" fmla="*/ 42 w 50"/>
                  <a:gd name="T11" fmla="*/ 30 h 40"/>
                  <a:gd name="T12" fmla="*/ 19 w 50"/>
                  <a:gd name="T13" fmla="*/ 32 h 40"/>
                  <a:gd name="T14" fmla="*/ 20 w 50"/>
                  <a:gd name="T15" fmla="*/ 34 h 40"/>
                  <a:gd name="T16" fmla="*/ 10 w 50"/>
                  <a:gd name="T17" fmla="*/ 32 h 40"/>
                  <a:gd name="T18" fmla="*/ 15 w 50"/>
                  <a:gd name="T19" fmla="*/ 31 h 40"/>
                  <a:gd name="T20" fmla="*/ 28 w 50"/>
                  <a:gd name="T21" fmla="*/ 29 h 40"/>
                  <a:gd name="T22" fmla="*/ 28 w 50"/>
                  <a:gd name="T23" fmla="*/ 32 h 40"/>
                  <a:gd name="T24" fmla="*/ 24 w 50"/>
                  <a:gd name="T25" fmla="*/ 26 h 40"/>
                  <a:gd name="T26" fmla="*/ 38 w 50"/>
                  <a:gd name="T27" fmla="*/ 32 h 40"/>
                  <a:gd name="T28" fmla="*/ 42 w 50"/>
                  <a:gd name="T29" fmla="*/ 29 h 40"/>
                  <a:gd name="T30" fmla="*/ 28 w 50"/>
                  <a:gd name="T31" fmla="*/ 28 h 40"/>
                  <a:gd name="T32" fmla="*/ 33 w 50"/>
                  <a:gd name="T33" fmla="*/ 25 h 40"/>
                  <a:gd name="T34" fmla="*/ 10 w 50"/>
                  <a:gd name="T35" fmla="*/ 30 h 40"/>
                  <a:gd name="T36" fmla="*/ 15 w 50"/>
                  <a:gd name="T37" fmla="*/ 28 h 40"/>
                  <a:gd name="T38" fmla="*/ 19 w 50"/>
                  <a:gd name="T39" fmla="*/ 25 h 40"/>
                  <a:gd name="T40" fmla="*/ 19 w 50"/>
                  <a:gd name="T41" fmla="*/ 28 h 40"/>
                  <a:gd name="T42" fmla="*/ 42 w 50"/>
                  <a:gd name="T43" fmla="*/ 22 h 40"/>
                  <a:gd name="T44" fmla="*/ 38 w 50"/>
                  <a:gd name="T45" fmla="*/ 28 h 40"/>
                  <a:gd name="T46" fmla="*/ 20 w 50"/>
                  <a:gd name="T47" fmla="*/ 20 h 40"/>
                  <a:gd name="T48" fmla="*/ 37 w 50"/>
                  <a:gd name="T49" fmla="*/ 22 h 40"/>
                  <a:gd name="T50" fmla="*/ 41 w 50"/>
                  <a:gd name="T51" fmla="*/ 21 h 40"/>
                  <a:gd name="T52" fmla="*/ 3 w 50"/>
                  <a:gd name="T53" fmla="*/ 9 h 40"/>
                  <a:gd name="T54" fmla="*/ 3 w 50"/>
                  <a:gd name="T55" fmla="*/ 10 h 40"/>
                  <a:gd name="T56" fmla="*/ 2 w 50"/>
                  <a:gd name="T57" fmla="*/ 15 h 40"/>
                  <a:gd name="T58" fmla="*/ 2 w 50"/>
                  <a:gd name="T59" fmla="*/ 19 h 40"/>
                  <a:gd name="T60" fmla="*/ 2 w 50"/>
                  <a:gd name="T61" fmla="*/ 24 h 40"/>
                  <a:gd name="T62" fmla="*/ 3 w 50"/>
                  <a:gd name="T63" fmla="*/ 29 h 40"/>
                  <a:gd name="T64" fmla="*/ 3 w 50"/>
                  <a:gd name="T65" fmla="*/ 30 h 40"/>
                  <a:gd name="T66" fmla="*/ 0 w 50"/>
                  <a:gd name="T67" fmla="*/ 35 h 40"/>
                  <a:gd name="T68" fmla="*/ 4 w 50"/>
                  <a:gd name="T69" fmla="*/ 39 h 40"/>
                  <a:gd name="T70" fmla="*/ 49 w 50"/>
                  <a:gd name="T71" fmla="*/ 34 h 40"/>
                  <a:gd name="T72" fmla="*/ 43 w 50"/>
                  <a:gd name="T73" fmla="*/ 16 h 40"/>
                  <a:gd name="T74" fmla="*/ 36 w 50"/>
                  <a:gd name="T75" fmla="*/ 22 h 40"/>
                  <a:gd name="T76" fmla="*/ 37 w 50"/>
                  <a:gd name="T77" fmla="*/ 33 h 40"/>
                  <a:gd name="T78" fmla="*/ 34 w 50"/>
                  <a:gd name="T79" fmla="*/ 24 h 40"/>
                  <a:gd name="T80" fmla="*/ 29 w 50"/>
                  <a:gd name="T81" fmla="*/ 24 h 40"/>
                  <a:gd name="T82" fmla="*/ 27 w 50"/>
                  <a:gd name="T83" fmla="*/ 33 h 40"/>
                  <a:gd name="T84" fmla="*/ 25 w 50"/>
                  <a:gd name="T85" fmla="*/ 25 h 40"/>
                  <a:gd name="T86" fmla="*/ 23 w 50"/>
                  <a:gd name="T87" fmla="*/ 21 h 40"/>
                  <a:gd name="T88" fmla="*/ 18 w 50"/>
                  <a:gd name="T89" fmla="*/ 22 h 40"/>
                  <a:gd name="T90" fmla="*/ 16 w 50"/>
                  <a:gd name="T91" fmla="*/ 34 h 40"/>
                  <a:gd name="T92" fmla="*/ 14 w 50"/>
                  <a:gd name="T93" fmla="*/ 24 h 40"/>
                  <a:gd name="T94" fmla="*/ 9 w 50"/>
                  <a:gd name="T9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45" name="Freeform 31"/>
              <p:cNvSpPr>
                <a:spLocks noEditPoints="1"/>
              </p:cNvSpPr>
              <p:nvPr/>
            </p:nvSpPr>
            <p:spPr bwMode="auto">
              <a:xfrm>
                <a:off x="3537" y="1918"/>
                <a:ext cx="83" cy="90"/>
              </a:xfrm>
              <a:custGeom>
                <a:avLst/>
                <a:gdLst>
                  <a:gd name="T0" fmla="*/ 18 w 35"/>
                  <a:gd name="T1" fmla="*/ 38 h 38"/>
                  <a:gd name="T2" fmla="*/ 18 w 35"/>
                  <a:gd name="T3" fmla="*/ 38 h 38"/>
                  <a:gd name="T4" fmla="*/ 15 w 35"/>
                  <a:gd name="T5" fmla="*/ 37 h 38"/>
                  <a:gd name="T6" fmla="*/ 19 w 35"/>
                  <a:gd name="T7" fmla="*/ 35 h 38"/>
                  <a:gd name="T8" fmla="*/ 15 w 35"/>
                  <a:gd name="T9" fmla="*/ 35 h 38"/>
                  <a:gd name="T10" fmla="*/ 15 w 35"/>
                  <a:gd name="T11" fmla="*/ 35 h 38"/>
                  <a:gd name="T12" fmla="*/ 21 w 35"/>
                  <a:gd name="T13" fmla="*/ 32 h 38"/>
                  <a:gd name="T14" fmla="*/ 14 w 35"/>
                  <a:gd name="T15" fmla="*/ 32 h 38"/>
                  <a:gd name="T16" fmla="*/ 7 w 35"/>
                  <a:gd name="T17" fmla="*/ 34 h 38"/>
                  <a:gd name="T18" fmla="*/ 21 w 35"/>
                  <a:gd name="T19" fmla="*/ 34 h 38"/>
                  <a:gd name="T20" fmla="*/ 12 w 35"/>
                  <a:gd name="T21" fmla="*/ 34 h 38"/>
                  <a:gd name="T22" fmla="*/ 26 w 35"/>
                  <a:gd name="T23" fmla="*/ 33 h 38"/>
                  <a:gd name="T24" fmla="*/ 28 w 35"/>
                  <a:gd name="T25" fmla="*/ 32 h 38"/>
                  <a:gd name="T26" fmla="*/ 6 w 35"/>
                  <a:gd name="T27" fmla="*/ 31 h 38"/>
                  <a:gd name="T28" fmla="*/ 12 w 35"/>
                  <a:gd name="T29" fmla="*/ 31 h 38"/>
                  <a:gd name="T30" fmla="*/ 23 w 35"/>
                  <a:gd name="T31" fmla="*/ 34 h 38"/>
                  <a:gd name="T32" fmla="*/ 9 w 35"/>
                  <a:gd name="T33" fmla="*/ 31 h 38"/>
                  <a:gd name="T34" fmla="*/ 11 w 35"/>
                  <a:gd name="T35" fmla="*/ 31 h 38"/>
                  <a:gd name="T36" fmla="*/ 6 w 35"/>
                  <a:gd name="T37" fmla="*/ 31 h 38"/>
                  <a:gd name="T38" fmla="*/ 24 w 35"/>
                  <a:gd name="T39" fmla="*/ 33 h 38"/>
                  <a:gd name="T40" fmla="*/ 10 w 35"/>
                  <a:gd name="T41" fmla="*/ 30 h 38"/>
                  <a:gd name="T42" fmla="*/ 6 w 35"/>
                  <a:gd name="T43" fmla="*/ 30 h 38"/>
                  <a:gd name="T44" fmla="*/ 29 w 35"/>
                  <a:gd name="T45" fmla="*/ 33 h 38"/>
                  <a:gd name="T46" fmla="*/ 30 w 35"/>
                  <a:gd name="T47" fmla="*/ 32 h 38"/>
                  <a:gd name="T48" fmla="*/ 4 w 35"/>
                  <a:gd name="T49" fmla="*/ 29 h 38"/>
                  <a:gd name="T50" fmla="*/ 5 w 35"/>
                  <a:gd name="T51" fmla="*/ 26 h 38"/>
                  <a:gd name="T52" fmla="*/ 30 w 35"/>
                  <a:gd name="T53" fmla="*/ 26 h 38"/>
                  <a:gd name="T54" fmla="*/ 31 w 35"/>
                  <a:gd name="T55" fmla="*/ 25 h 38"/>
                  <a:gd name="T56" fmla="*/ 4 w 35"/>
                  <a:gd name="T57" fmla="*/ 23 h 38"/>
                  <a:gd name="T58" fmla="*/ 2 w 35"/>
                  <a:gd name="T59" fmla="*/ 23 h 38"/>
                  <a:gd name="T60" fmla="*/ 32 w 35"/>
                  <a:gd name="T61" fmla="*/ 23 h 38"/>
                  <a:gd name="T62" fmla="*/ 32 w 35"/>
                  <a:gd name="T63" fmla="*/ 23 h 38"/>
                  <a:gd name="T64" fmla="*/ 33 w 35"/>
                  <a:gd name="T65" fmla="*/ 23 h 38"/>
                  <a:gd name="T66" fmla="*/ 1 w 35"/>
                  <a:gd name="T67" fmla="*/ 23 h 38"/>
                  <a:gd name="T68" fmla="*/ 5 w 35"/>
                  <a:gd name="T69" fmla="*/ 11 h 38"/>
                  <a:gd name="T70" fmla="*/ 4 w 35"/>
                  <a:gd name="T71" fmla="*/ 10 h 38"/>
                  <a:gd name="T72" fmla="*/ 31 w 35"/>
                  <a:gd name="T73" fmla="*/ 9 h 38"/>
                  <a:gd name="T74" fmla="*/ 4 w 35"/>
                  <a:gd name="T75" fmla="*/ 9 h 38"/>
                  <a:gd name="T76" fmla="*/ 15 w 35"/>
                  <a:gd name="T77" fmla="*/ 1 h 38"/>
                  <a:gd name="T78" fmla="*/ 26 w 35"/>
                  <a:gd name="T79" fmla="*/ 6 h 38"/>
                  <a:gd name="T80" fmla="*/ 29 w 35"/>
                  <a:gd name="T81" fmla="*/ 10 h 38"/>
                  <a:gd name="T82" fmla="*/ 30 w 35"/>
                  <a:gd name="T83" fmla="*/ 23 h 38"/>
                  <a:gd name="T84" fmla="*/ 25 w 35"/>
                  <a:gd name="T85" fmla="*/ 29 h 38"/>
                  <a:gd name="T86" fmla="*/ 15 w 35"/>
                  <a:gd name="T87" fmla="*/ 32 h 38"/>
                  <a:gd name="T88" fmla="*/ 8 w 35"/>
                  <a:gd name="T89" fmla="*/ 31 h 38"/>
                  <a:gd name="T90" fmla="*/ 1 w 35"/>
                  <a:gd name="T91" fmla="*/ 20 h 38"/>
                  <a:gd name="T92" fmla="*/ 4 w 35"/>
                  <a:gd name="T93" fmla="*/ 8 h 38"/>
                  <a:gd name="T94" fmla="*/ 14 w 35"/>
                  <a:gd name="T95" fmla="*/ 1 h 38"/>
                  <a:gd name="T96" fmla="*/ 4 w 35"/>
                  <a:gd name="T97" fmla="*/ 8 h 38"/>
                  <a:gd name="T98" fmla="*/ 3 w 35"/>
                  <a:gd name="T99" fmla="*/ 11 h 38"/>
                  <a:gd name="T100" fmla="*/ 0 w 35"/>
                  <a:gd name="T101" fmla="*/ 15 h 38"/>
                  <a:gd name="T102" fmla="*/ 0 w 35"/>
                  <a:gd name="T103" fmla="*/ 24 h 38"/>
                  <a:gd name="T104" fmla="*/ 4 w 35"/>
                  <a:gd name="T105" fmla="*/ 26 h 38"/>
                  <a:gd name="T106" fmla="*/ 3 w 35"/>
                  <a:gd name="T107" fmla="*/ 31 h 38"/>
                  <a:gd name="T108" fmla="*/ 8 w 35"/>
                  <a:gd name="T109" fmla="*/ 35 h 38"/>
                  <a:gd name="T110" fmla="*/ 17 w 35"/>
                  <a:gd name="T111" fmla="*/ 38 h 38"/>
                  <a:gd name="T112" fmla="*/ 27 w 35"/>
                  <a:gd name="T113" fmla="*/ 35 h 38"/>
                  <a:gd name="T114" fmla="*/ 32 w 35"/>
                  <a:gd name="T115" fmla="*/ 27 h 38"/>
                  <a:gd name="T116" fmla="*/ 35 w 35"/>
                  <a:gd name="T117" fmla="*/ 24 h 38"/>
                  <a:gd name="T118" fmla="*/ 31 w 35"/>
                  <a:gd name="T119" fmla="*/ 12 h 38"/>
                  <a:gd name="T120" fmla="*/ 32 w 35"/>
                  <a:gd name="T121" fmla="*/ 8 h 38"/>
                  <a:gd name="T122" fmla="*/ 21 w 35"/>
                  <a:gd name="T1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8">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46" name="Freeform 32"/>
              <p:cNvSpPr>
                <a:spLocks noEditPoints="1"/>
              </p:cNvSpPr>
              <p:nvPr/>
            </p:nvSpPr>
            <p:spPr bwMode="auto">
              <a:xfrm>
                <a:off x="3549" y="1934"/>
                <a:ext cx="59" cy="53"/>
              </a:xfrm>
              <a:custGeom>
                <a:avLst/>
                <a:gdLst>
                  <a:gd name="T0" fmla="*/ 22 w 25"/>
                  <a:gd name="T1" fmla="*/ 10 h 22"/>
                  <a:gd name="T2" fmla="*/ 22 w 25"/>
                  <a:gd name="T3" fmla="*/ 9 h 22"/>
                  <a:gd name="T4" fmla="*/ 22 w 25"/>
                  <a:gd name="T5" fmla="*/ 9 h 22"/>
                  <a:gd name="T6" fmla="*/ 22 w 25"/>
                  <a:gd name="T7" fmla="*/ 9 h 22"/>
                  <a:gd name="T8" fmla="*/ 22 w 25"/>
                  <a:gd name="T9" fmla="*/ 7 h 22"/>
                  <a:gd name="T10" fmla="*/ 21 w 25"/>
                  <a:gd name="T11" fmla="*/ 8 h 22"/>
                  <a:gd name="T12" fmla="*/ 22 w 25"/>
                  <a:gd name="T13" fmla="*/ 7 h 22"/>
                  <a:gd name="T14" fmla="*/ 20 w 25"/>
                  <a:gd name="T15" fmla="*/ 6 h 22"/>
                  <a:gd name="T16" fmla="*/ 20 w 25"/>
                  <a:gd name="T17" fmla="*/ 7 h 22"/>
                  <a:gd name="T18" fmla="*/ 20 w 25"/>
                  <a:gd name="T19" fmla="*/ 5 h 22"/>
                  <a:gd name="T20" fmla="*/ 13 w 25"/>
                  <a:gd name="T21" fmla="*/ 21 h 22"/>
                  <a:gd name="T22" fmla="*/ 3 w 25"/>
                  <a:gd name="T23" fmla="*/ 11 h 22"/>
                  <a:gd name="T24" fmla="*/ 15 w 25"/>
                  <a:gd name="T25" fmla="*/ 4 h 22"/>
                  <a:gd name="T26" fmla="*/ 20 w 25"/>
                  <a:gd name="T27" fmla="*/ 18 h 22"/>
                  <a:gd name="T28" fmla="*/ 13 w 25"/>
                  <a:gd name="T29" fmla="*/ 21 h 22"/>
                  <a:gd name="T30" fmla="*/ 19 w 25"/>
                  <a:gd name="T31" fmla="*/ 4 h 22"/>
                  <a:gd name="T32" fmla="*/ 19 w 25"/>
                  <a:gd name="T33" fmla="*/ 5 h 22"/>
                  <a:gd name="T34" fmla="*/ 3 w 25"/>
                  <a:gd name="T35" fmla="*/ 8 h 22"/>
                  <a:gd name="T36" fmla="*/ 6 w 25"/>
                  <a:gd name="T37" fmla="*/ 3 h 22"/>
                  <a:gd name="T38" fmla="*/ 3 w 25"/>
                  <a:gd name="T39" fmla="*/ 9 h 22"/>
                  <a:gd name="T40" fmla="*/ 18 w 25"/>
                  <a:gd name="T41" fmla="*/ 3 h 22"/>
                  <a:gd name="T42" fmla="*/ 16 w 25"/>
                  <a:gd name="T43" fmla="*/ 4 h 22"/>
                  <a:gd name="T44" fmla="*/ 17 w 25"/>
                  <a:gd name="T45" fmla="*/ 2 h 22"/>
                  <a:gd name="T46" fmla="*/ 16 w 25"/>
                  <a:gd name="T47" fmla="*/ 4 h 22"/>
                  <a:gd name="T48" fmla="*/ 16 w 25"/>
                  <a:gd name="T49" fmla="*/ 1 h 22"/>
                  <a:gd name="T50" fmla="*/ 15 w 25"/>
                  <a:gd name="T51" fmla="*/ 4 h 22"/>
                  <a:gd name="T52" fmla="*/ 7 w 25"/>
                  <a:gd name="T53" fmla="*/ 2 h 22"/>
                  <a:gd name="T54" fmla="*/ 6 w 25"/>
                  <a:gd name="T55" fmla="*/ 5 h 22"/>
                  <a:gd name="T56" fmla="*/ 13 w 25"/>
                  <a:gd name="T57" fmla="*/ 3 h 22"/>
                  <a:gd name="T58" fmla="*/ 16 w 25"/>
                  <a:gd name="T59" fmla="*/ 1 h 22"/>
                  <a:gd name="T60" fmla="*/ 9 w 25"/>
                  <a:gd name="T61" fmla="*/ 1 h 22"/>
                  <a:gd name="T62" fmla="*/ 8 w 25"/>
                  <a:gd name="T63" fmla="*/ 4 h 22"/>
                  <a:gd name="T64" fmla="*/ 13 w 25"/>
                  <a:gd name="T65" fmla="*/ 1 h 22"/>
                  <a:gd name="T66" fmla="*/ 13 w 25"/>
                  <a:gd name="T67" fmla="*/ 3 h 22"/>
                  <a:gd name="T68" fmla="*/ 8 w 25"/>
                  <a:gd name="T69" fmla="*/ 4 h 22"/>
                  <a:gd name="T70" fmla="*/ 9 w 25"/>
                  <a:gd name="T71" fmla="*/ 3 h 22"/>
                  <a:gd name="T72" fmla="*/ 12 w 25"/>
                  <a:gd name="T73" fmla="*/ 1 h 22"/>
                  <a:gd name="T74" fmla="*/ 11 w 25"/>
                  <a:gd name="T75" fmla="*/ 3 h 22"/>
                  <a:gd name="T76" fmla="*/ 5 w 25"/>
                  <a:gd name="T77" fmla="*/ 3 h 22"/>
                  <a:gd name="T78" fmla="*/ 20 w 25"/>
                  <a:gd name="T79" fmla="*/ 19 h 22"/>
                  <a:gd name="T80" fmla="*/ 20 w 25"/>
                  <a:gd name="T81" fmla="*/ 19 h 22"/>
                  <a:gd name="T82" fmla="*/ 21 w 25"/>
                  <a:gd name="T83" fmla="*/ 18 h 22"/>
                  <a:gd name="T84" fmla="*/ 22 w 25"/>
                  <a:gd name="T8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47" name="Freeform 33"/>
              <p:cNvSpPr>
                <a:spLocks noEditPoints="1"/>
              </p:cNvSpPr>
              <p:nvPr/>
            </p:nvSpPr>
            <p:spPr bwMode="auto">
              <a:xfrm>
                <a:off x="3615" y="1894"/>
                <a:ext cx="62" cy="66"/>
              </a:xfrm>
              <a:custGeom>
                <a:avLst/>
                <a:gdLst>
                  <a:gd name="T0" fmla="*/ 12 w 26"/>
                  <a:gd name="T1" fmla="*/ 27 h 28"/>
                  <a:gd name="T2" fmla="*/ 11 w 26"/>
                  <a:gd name="T3" fmla="*/ 27 h 28"/>
                  <a:gd name="T4" fmla="*/ 10 w 26"/>
                  <a:gd name="T5" fmla="*/ 27 h 28"/>
                  <a:gd name="T6" fmla="*/ 9 w 26"/>
                  <a:gd name="T7" fmla="*/ 26 h 28"/>
                  <a:gd name="T8" fmla="*/ 18 w 26"/>
                  <a:gd name="T9" fmla="*/ 25 h 28"/>
                  <a:gd name="T10" fmla="*/ 19 w 26"/>
                  <a:gd name="T11" fmla="*/ 24 h 28"/>
                  <a:gd name="T12" fmla="*/ 14 w 26"/>
                  <a:gd name="T13" fmla="*/ 24 h 28"/>
                  <a:gd name="T14" fmla="*/ 15 w 26"/>
                  <a:gd name="T15" fmla="*/ 23 h 28"/>
                  <a:gd name="T16" fmla="*/ 20 w 26"/>
                  <a:gd name="T17" fmla="*/ 23 h 28"/>
                  <a:gd name="T18" fmla="*/ 16 w 26"/>
                  <a:gd name="T19" fmla="*/ 23 h 28"/>
                  <a:gd name="T20" fmla="*/ 18 w 26"/>
                  <a:gd name="T21" fmla="*/ 23 h 28"/>
                  <a:gd name="T22" fmla="*/ 8 w 26"/>
                  <a:gd name="T23" fmla="*/ 24 h 28"/>
                  <a:gd name="T24" fmla="*/ 17 w 26"/>
                  <a:gd name="T25" fmla="*/ 23 h 28"/>
                  <a:gd name="T26" fmla="*/ 21 w 26"/>
                  <a:gd name="T27" fmla="*/ 23 h 28"/>
                  <a:gd name="T28" fmla="*/ 8 w 26"/>
                  <a:gd name="T29" fmla="*/ 22 h 28"/>
                  <a:gd name="T30" fmla="*/ 8 w 26"/>
                  <a:gd name="T31" fmla="*/ 22 h 28"/>
                  <a:gd name="T32" fmla="*/ 4 w 26"/>
                  <a:gd name="T33" fmla="*/ 22 h 28"/>
                  <a:gd name="T34" fmla="*/ 7 w 26"/>
                  <a:gd name="T35" fmla="*/ 22 h 28"/>
                  <a:gd name="T36" fmla="*/ 7 w 26"/>
                  <a:gd name="T37" fmla="*/ 21 h 28"/>
                  <a:gd name="T38" fmla="*/ 4 w 26"/>
                  <a:gd name="T39" fmla="*/ 22 h 28"/>
                  <a:gd name="T40" fmla="*/ 3 w 26"/>
                  <a:gd name="T41" fmla="*/ 22 h 28"/>
                  <a:gd name="T42" fmla="*/ 6 w 26"/>
                  <a:gd name="T43" fmla="*/ 21 h 28"/>
                  <a:gd name="T44" fmla="*/ 3 w 26"/>
                  <a:gd name="T45" fmla="*/ 21 h 28"/>
                  <a:gd name="T46" fmla="*/ 3 w 26"/>
                  <a:gd name="T47" fmla="*/ 20 h 28"/>
                  <a:gd name="T48" fmla="*/ 2 w 26"/>
                  <a:gd name="T49" fmla="*/ 19 h 28"/>
                  <a:gd name="T50" fmla="*/ 22 w 26"/>
                  <a:gd name="T51" fmla="*/ 19 h 28"/>
                  <a:gd name="T52" fmla="*/ 24 w 26"/>
                  <a:gd name="T53" fmla="*/ 19 h 28"/>
                  <a:gd name="T54" fmla="*/ 23 w 26"/>
                  <a:gd name="T55" fmla="*/ 18 h 28"/>
                  <a:gd name="T56" fmla="*/ 23 w 26"/>
                  <a:gd name="T57" fmla="*/ 18 h 28"/>
                  <a:gd name="T58" fmla="*/ 3 w 26"/>
                  <a:gd name="T59" fmla="*/ 17 h 28"/>
                  <a:gd name="T60" fmla="*/ 2 w 26"/>
                  <a:gd name="T61" fmla="*/ 15 h 28"/>
                  <a:gd name="T62" fmla="*/ 2 w 26"/>
                  <a:gd name="T63" fmla="*/ 15 h 28"/>
                  <a:gd name="T64" fmla="*/ 1 w 26"/>
                  <a:gd name="T65" fmla="*/ 15 h 28"/>
                  <a:gd name="T66" fmla="*/ 1 w 26"/>
                  <a:gd name="T67" fmla="*/ 15 h 28"/>
                  <a:gd name="T68" fmla="*/ 23 w 26"/>
                  <a:gd name="T69" fmla="*/ 9 h 28"/>
                  <a:gd name="T70" fmla="*/ 4 w 26"/>
                  <a:gd name="T71" fmla="*/ 6 h 28"/>
                  <a:gd name="T72" fmla="*/ 4 w 26"/>
                  <a:gd name="T73" fmla="*/ 5 h 28"/>
                  <a:gd name="T74" fmla="*/ 13 w 26"/>
                  <a:gd name="T75" fmla="*/ 3 h 28"/>
                  <a:gd name="T76" fmla="*/ 17 w 26"/>
                  <a:gd name="T77" fmla="*/ 3 h 28"/>
                  <a:gd name="T78" fmla="*/ 24 w 26"/>
                  <a:gd name="T79" fmla="*/ 7 h 28"/>
                  <a:gd name="T80" fmla="*/ 25 w 26"/>
                  <a:gd name="T81" fmla="*/ 13 h 28"/>
                  <a:gd name="T82" fmla="*/ 20 w 26"/>
                  <a:gd name="T83" fmla="*/ 20 h 28"/>
                  <a:gd name="T84" fmla="*/ 13 w 26"/>
                  <a:gd name="T85" fmla="*/ 23 h 28"/>
                  <a:gd name="T86" fmla="*/ 10 w 26"/>
                  <a:gd name="T87" fmla="*/ 22 h 28"/>
                  <a:gd name="T88" fmla="*/ 4 w 26"/>
                  <a:gd name="T89" fmla="*/ 17 h 28"/>
                  <a:gd name="T90" fmla="*/ 2 w 26"/>
                  <a:gd name="T91" fmla="*/ 9 h 28"/>
                  <a:gd name="T92" fmla="*/ 5 w 26"/>
                  <a:gd name="T93" fmla="*/ 4 h 28"/>
                  <a:gd name="T94" fmla="*/ 13 w 26"/>
                  <a:gd name="T95" fmla="*/ 0 h 28"/>
                  <a:gd name="T96" fmla="*/ 4 w 26"/>
                  <a:gd name="T97" fmla="*/ 3 h 28"/>
                  <a:gd name="T98" fmla="*/ 3 w 26"/>
                  <a:gd name="T99" fmla="*/ 6 h 28"/>
                  <a:gd name="T100" fmla="*/ 1 w 26"/>
                  <a:gd name="T101" fmla="*/ 9 h 28"/>
                  <a:gd name="T102" fmla="*/ 0 w 26"/>
                  <a:gd name="T103" fmla="*/ 15 h 28"/>
                  <a:gd name="T104" fmla="*/ 1 w 26"/>
                  <a:gd name="T105" fmla="*/ 18 h 28"/>
                  <a:gd name="T106" fmla="*/ 3 w 26"/>
                  <a:gd name="T107" fmla="*/ 24 h 28"/>
                  <a:gd name="T108" fmla="*/ 4 w 26"/>
                  <a:gd name="T109" fmla="*/ 24 h 28"/>
                  <a:gd name="T110" fmla="*/ 8 w 26"/>
                  <a:gd name="T111" fmla="*/ 27 h 28"/>
                  <a:gd name="T112" fmla="*/ 17 w 26"/>
                  <a:gd name="T113" fmla="*/ 25 h 28"/>
                  <a:gd name="T114" fmla="*/ 22 w 26"/>
                  <a:gd name="T115" fmla="*/ 22 h 28"/>
                  <a:gd name="T116" fmla="*/ 22 w 26"/>
                  <a:gd name="T117" fmla="*/ 20 h 28"/>
                  <a:gd name="T118" fmla="*/ 25 w 26"/>
                  <a:gd name="T119" fmla="*/ 17 h 28"/>
                  <a:gd name="T120" fmla="*/ 24 w 26"/>
                  <a:gd name="T121" fmla="*/ 10 h 28"/>
                  <a:gd name="T122" fmla="*/ 25 w 26"/>
                  <a:gd name="T123" fmla="*/ 7 h 28"/>
                  <a:gd name="T124" fmla="*/ 17 w 26"/>
                  <a:gd name="T1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8">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48" name="Freeform 34"/>
              <p:cNvSpPr>
                <a:spLocks noEditPoints="1"/>
              </p:cNvSpPr>
              <p:nvPr/>
            </p:nvSpPr>
            <p:spPr bwMode="auto">
              <a:xfrm>
                <a:off x="3625" y="1903"/>
                <a:ext cx="43" cy="41"/>
              </a:xfrm>
              <a:custGeom>
                <a:avLst/>
                <a:gdLst>
                  <a:gd name="T0" fmla="*/ 16 w 18"/>
                  <a:gd name="T1" fmla="*/ 9 h 17"/>
                  <a:gd name="T2" fmla="*/ 16 w 18"/>
                  <a:gd name="T3" fmla="*/ 9 h 17"/>
                  <a:gd name="T4" fmla="*/ 16 w 18"/>
                  <a:gd name="T5" fmla="*/ 9 h 17"/>
                  <a:gd name="T6" fmla="*/ 16 w 18"/>
                  <a:gd name="T7" fmla="*/ 8 h 17"/>
                  <a:gd name="T8" fmla="*/ 16 w 18"/>
                  <a:gd name="T9" fmla="*/ 9 h 17"/>
                  <a:gd name="T10" fmla="*/ 16 w 18"/>
                  <a:gd name="T11" fmla="*/ 8 h 17"/>
                  <a:gd name="T12" fmla="*/ 16 w 18"/>
                  <a:gd name="T13" fmla="*/ 8 h 17"/>
                  <a:gd name="T14" fmla="*/ 16 w 18"/>
                  <a:gd name="T15" fmla="*/ 7 h 17"/>
                  <a:gd name="T16" fmla="*/ 16 w 18"/>
                  <a:gd name="T17" fmla="*/ 7 h 17"/>
                  <a:gd name="T18" fmla="*/ 16 w 18"/>
                  <a:gd name="T19" fmla="*/ 7 h 17"/>
                  <a:gd name="T20" fmla="*/ 15 w 18"/>
                  <a:gd name="T21" fmla="*/ 6 h 17"/>
                  <a:gd name="T22" fmla="*/ 16 w 18"/>
                  <a:gd name="T23" fmla="*/ 6 h 17"/>
                  <a:gd name="T24" fmla="*/ 15 w 18"/>
                  <a:gd name="T25" fmla="*/ 6 h 17"/>
                  <a:gd name="T26" fmla="*/ 15 w 18"/>
                  <a:gd name="T27" fmla="*/ 5 h 17"/>
                  <a:gd name="T28" fmla="*/ 15 w 18"/>
                  <a:gd name="T29" fmla="*/ 6 h 17"/>
                  <a:gd name="T30" fmla="*/ 14 w 18"/>
                  <a:gd name="T31" fmla="*/ 5 h 17"/>
                  <a:gd name="T32" fmla="*/ 15 w 18"/>
                  <a:gd name="T33" fmla="*/ 5 h 17"/>
                  <a:gd name="T34" fmla="*/ 14 w 18"/>
                  <a:gd name="T35" fmla="*/ 5 h 17"/>
                  <a:gd name="T36" fmla="*/ 13 w 18"/>
                  <a:gd name="T37" fmla="*/ 4 h 17"/>
                  <a:gd name="T38" fmla="*/ 15 w 18"/>
                  <a:gd name="T39" fmla="*/ 4 h 17"/>
                  <a:gd name="T40" fmla="*/ 9 w 18"/>
                  <a:gd name="T41" fmla="*/ 16 h 17"/>
                  <a:gd name="T42" fmla="*/ 2 w 18"/>
                  <a:gd name="T43" fmla="*/ 7 h 17"/>
                  <a:gd name="T44" fmla="*/ 4 w 18"/>
                  <a:gd name="T45" fmla="*/ 5 h 17"/>
                  <a:gd name="T46" fmla="*/ 12 w 18"/>
                  <a:gd name="T47" fmla="*/ 4 h 17"/>
                  <a:gd name="T48" fmla="*/ 16 w 18"/>
                  <a:gd name="T49" fmla="*/ 12 h 17"/>
                  <a:gd name="T50" fmla="*/ 13 w 18"/>
                  <a:gd name="T51" fmla="*/ 15 h 17"/>
                  <a:gd name="T52" fmla="*/ 9 w 18"/>
                  <a:gd name="T53" fmla="*/ 16 h 17"/>
                  <a:gd name="T54" fmla="*/ 12 w 18"/>
                  <a:gd name="T55" fmla="*/ 4 h 17"/>
                  <a:gd name="T56" fmla="*/ 14 w 18"/>
                  <a:gd name="T57" fmla="*/ 3 h 17"/>
                  <a:gd name="T58" fmla="*/ 12 w 18"/>
                  <a:gd name="T59" fmla="*/ 4 h 17"/>
                  <a:gd name="T60" fmla="*/ 13 w 18"/>
                  <a:gd name="T61" fmla="*/ 3 h 17"/>
                  <a:gd name="T62" fmla="*/ 12 w 18"/>
                  <a:gd name="T63" fmla="*/ 4 h 17"/>
                  <a:gd name="T64" fmla="*/ 3 w 18"/>
                  <a:gd name="T65" fmla="*/ 5 h 17"/>
                  <a:gd name="T66" fmla="*/ 5 w 18"/>
                  <a:gd name="T67" fmla="*/ 3 h 17"/>
                  <a:gd name="T68" fmla="*/ 3 w 18"/>
                  <a:gd name="T69" fmla="*/ 5 h 17"/>
                  <a:gd name="T70" fmla="*/ 11 w 18"/>
                  <a:gd name="T71" fmla="*/ 3 h 17"/>
                  <a:gd name="T72" fmla="*/ 11 w 18"/>
                  <a:gd name="T73" fmla="*/ 2 h 17"/>
                  <a:gd name="T74" fmla="*/ 12 w 18"/>
                  <a:gd name="T75" fmla="*/ 2 h 17"/>
                  <a:gd name="T76" fmla="*/ 10 w 18"/>
                  <a:gd name="T77" fmla="*/ 3 h 17"/>
                  <a:gd name="T78" fmla="*/ 11 w 18"/>
                  <a:gd name="T79" fmla="*/ 2 h 17"/>
                  <a:gd name="T80" fmla="*/ 11 w 18"/>
                  <a:gd name="T81" fmla="*/ 2 h 17"/>
                  <a:gd name="T82" fmla="*/ 5 w 18"/>
                  <a:gd name="T83" fmla="*/ 4 h 17"/>
                  <a:gd name="T84" fmla="*/ 7 w 18"/>
                  <a:gd name="T85" fmla="*/ 2 h 17"/>
                  <a:gd name="T86" fmla="*/ 5 w 18"/>
                  <a:gd name="T87" fmla="*/ 4 h 17"/>
                  <a:gd name="T88" fmla="*/ 6 w 18"/>
                  <a:gd name="T89" fmla="*/ 3 h 17"/>
                  <a:gd name="T90" fmla="*/ 8 w 18"/>
                  <a:gd name="T91" fmla="*/ 1 h 17"/>
                  <a:gd name="T92" fmla="*/ 6 w 18"/>
                  <a:gd name="T93" fmla="*/ 3 h 17"/>
                  <a:gd name="T94" fmla="*/ 9 w 18"/>
                  <a:gd name="T95" fmla="*/ 3 h 17"/>
                  <a:gd name="T96" fmla="*/ 10 w 18"/>
                  <a:gd name="T97" fmla="*/ 1 h 17"/>
                  <a:gd name="T98" fmla="*/ 9 w 18"/>
                  <a:gd name="T99" fmla="*/ 3 h 17"/>
                  <a:gd name="T100" fmla="*/ 9 w 18"/>
                  <a:gd name="T101" fmla="*/ 1 h 17"/>
                  <a:gd name="T102" fmla="*/ 9 w 18"/>
                  <a:gd name="T103" fmla="*/ 1 h 17"/>
                  <a:gd name="T104" fmla="*/ 7 w 18"/>
                  <a:gd name="T105" fmla="*/ 3 h 17"/>
                  <a:gd name="T106" fmla="*/ 4 w 18"/>
                  <a:gd name="T107" fmla="*/ 2 h 17"/>
                  <a:gd name="T108" fmla="*/ 9 w 18"/>
                  <a:gd name="T109" fmla="*/ 17 h 17"/>
                  <a:gd name="T110" fmla="*/ 13 w 18"/>
                  <a:gd name="T111" fmla="*/ 16 h 17"/>
                  <a:gd name="T112" fmla="*/ 14 w 18"/>
                  <a:gd name="T113" fmla="*/ 15 h 17"/>
                  <a:gd name="T114" fmla="*/ 14 w 18"/>
                  <a:gd name="T115" fmla="*/ 15 h 17"/>
                  <a:gd name="T116" fmla="*/ 16 w 18"/>
                  <a:gd name="T1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49" name="Freeform 35"/>
              <p:cNvSpPr>
                <a:spLocks noEditPoints="1"/>
              </p:cNvSpPr>
              <p:nvPr/>
            </p:nvSpPr>
            <p:spPr bwMode="auto">
              <a:xfrm>
                <a:off x="3625" y="1972"/>
                <a:ext cx="35" cy="31"/>
              </a:xfrm>
              <a:custGeom>
                <a:avLst/>
                <a:gdLst>
                  <a:gd name="T0" fmla="*/ 14 w 15"/>
                  <a:gd name="T1" fmla="*/ 7 h 13"/>
                  <a:gd name="T2" fmla="*/ 14 w 15"/>
                  <a:gd name="T3" fmla="*/ 7 h 13"/>
                  <a:gd name="T4" fmla="*/ 13 w 15"/>
                  <a:gd name="T5" fmla="*/ 7 h 13"/>
                  <a:gd name="T6" fmla="*/ 14 w 15"/>
                  <a:gd name="T7" fmla="*/ 7 h 13"/>
                  <a:gd name="T8" fmla="*/ 13 w 15"/>
                  <a:gd name="T9" fmla="*/ 6 h 13"/>
                  <a:gd name="T10" fmla="*/ 14 w 15"/>
                  <a:gd name="T11" fmla="*/ 6 h 13"/>
                  <a:gd name="T12" fmla="*/ 13 w 15"/>
                  <a:gd name="T13" fmla="*/ 6 h 13"/>
                  <a:gd name="T14" fmla="*/ 13 w 15"/>
                  <a:gd name="T15" fmla="*/ 5 h 13"/>
                  <a:gd name="T16" fmla="*/ 14 w 15"/>
                  <a:gd name="T17" fmla="*/ 6 h 13"/>
                  <a:gd name="T18" fmla="*/ 13 w 15"/>
                  <a:gd name="T19" fmla="*/ 5 h 13"/>
                  <a:gd name="T20" fmla="*/ 13 w 15"/>
                  <a:gd name="T21" fmla="*/ 4 h 13"/>
                  <a:gd name="T22" fmla="*/ 13 w 15"/>
                  <a:gd name="T23" fmla="*/ 4 h 13"/>
                  <a:gd name="T24" fmla="*/ 8 w 15"/>
                  <a:gd name="T25" fmla="*/ 13 h 13"/>
                  <a:gd name="T26" fmla="*/ 2 w 15"/>
                  <a:gd name="T27" fmla="*/ 5 h 13"/>
                  <a:gd name="T28" fmla="*/ 4 w 15"/>
                  <a:gd name="T29" fmla="*/ 3 h 13"/>
                  <a:gd name="T30" fmla="*/ 10 w 15"/>
                  <a:gd name="T31" fmla="*/ 3 h 13"/>
                  <a:gd name="T32" fmla="*/ 11 w 15"/>
                  <a:gd name="T33" fmla="*/ 12 h 13"/>
                  <a:gd name="T34" fmla="*/ 11 w 15"/>
                  <a:gd name="T35" fmla="*/ 12 h 13"/>
                  <a:gd name="T36" fmla="*/ 12 w 15"/>
                  <a:gd name="T37" fmla="*/ 4 h 13"/>
                  <a:gd name="T38" fmla="*/ 12 w 15"/>
                  <a:gd name="T39" fmla="*/ 2 h 13"/>
                  <a:gd name="T40" fmla="*/ 12 w 15"/>
                  <a:gd name="T41" fmla="*/ 4 h 13"/>
                  <a:gd name="T42" fmla="*/ 5 w 15"/>
                  <a:gd name="T43" fmla="*/ 1 h 13"/>
                  <a:gd name="T44" fmla="*/ 3 w 15"/>
                  <a:gd name="T45" fmla="*/ 3 h 13"/>
                  <a:gd name="T46" fmla="*/ 10 w 15"/>
                  <a:gd name="T47" fmla="*/ 3 h 13"/>
                  <a:gd name="T48" fmla="*/ 10 w 15"/>
                  <a:gd name="T49" fmla="*/ 1 h 13"/>
                  <a:gd name="T50" fmla="*/ 11 w 15"/>
                  <a:gd name="T51" fmla="*/ 2 h 13"/>
                  <a:gd name="T52" fmla="*/ 5 w 15"/>
                  <a:gd name="T53" fmla="*/ 2 h 13"/>
                  <a:gd name="T54" fmla="*/ 6 w 15"/>
                  <a:gd name="T55" fmla="*/ 1 h 13"/>
                  <a:gd name="T56" fmla="*/ 5 w 15"/>
                  <a:gd name="T57" fmla="*/ 2 h 13"/>
                  <a:gd name="T58" fmla="*/ 8 w 15"/>
                  <a:gd name="T59" fmla="*/ 2 h 13"/>
                  <a:gd name="T60" fmla="*/ 10 w 15"/>
                  <a:gd name="T61" fmla="*/ 1 h 13"/>
                  <a:gd name="T62" fmla="*/ 9 w 15"/>
                  <a:gd name="T63" fmla="*/ 2 h 13"/>
                  <a:gd name="T64" fmla="*/ 7 w 15"/>
                  <a:gd name="T65" fmla="*/ 1 h 13"/>
                  <a:gd name="T66" fmla="*/ 8 w 15"/>
                  <a:gd name="T67" fmla="*/ 1 h 13"/>
                  <a:gd name="T68" fmla="*/ 6 w 15"/>
                  <a:gd name="T69" fmla="*/ 2 h 13"/>
                  <a:gd name="T70" fmla="*/ 4 w 15"/>
                  <a:gd name="T71" fmla="*/ 1 h 13"/>
                  <a:gd name="T72" fmla="*/ 8 w 15"/>
                  <a:gd name="T73" fmla="*/ 13 h 13"/>
                  <a:gd name="T74" fmla="*/ 11 w 15"/>
                  <a:gd name="T75" fmla="*/ 13 h 13"/>
                  <a:gd name="T76" fmla="*/ 12 w 15"/>
                  <a:gd name="T77" fmla="*/ 12 h 13"/>
                  <a:gd name="T78" fmla="*/ 13 w 15"/>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3">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50" name="Freeform 36"/>
              <p:cNvSpPr>
                <a:spLocks noEditPoints="1"/>
              </p:cNvSpPr>
              <p:nvPr/>
            </p:nvSpPr>
            <p:spPr bwMode="auto">
              <a:xfrm>
                <a:off x="3615" y="1963"/>
                <a:ext cx="55" cy="54"/>
              </a:xfrm>
              <a:custGeom>
                <a:avLst/>
                <a:gdLst>
                  <a:gd name="T0" fmla="*/ 10 w 23"/>
                  <a:gd name="T1" fmla="*/ 22 h 23"/>
                  <a:gd name="T2" fmla="*/ 9 w 23"/>
                  <a:gd name="T3" fmla="*/ 22 h 23"/>
                  <a:gd name="T4" fmla="*/ 8 w 23"/>
                  <a:gd name="T5" fmla="*/ 22 h 23"/>
                  <a:gd name="T6" fmla="*/ 8 w 23"/>
                  <a:gd name="T7" fmla="*/ 21 h 23"/>
                  <a:gd name="T8" fmla="*/ 16 w 23"/>
                  <a:gd name="T9" fmla="*/ 21 h 23"/>
                  <a:gd name="T10" fmla="*/ 15 w 23"/>
                  <a:gd name="T11" fmla="*/ 21 h 23"/>
                  <a:gd name="T12" fmla="*/ 12 w 23"/>
                  <a:gd name="T13" fmla="*/ 21 h 23"/>
                  <a:gd name="T14" fmla="*/ 17 w 23"/>
                  <a:gd name="T15" fmla="*/ 20 h 23"/>
                  <a:gd name="T16" fmla="*/ 12 w 23"/>
                  <a:gd name="T17" fmla="*/ 21 h 23"/>
                  <a:gd name="T18" fmla="*/ 13 w 23"/>
                  <a:gd name="T19" fmla="*/ 20 h 23"/>
                  <a:gd name="T20" fmla="*/ 7 w 23"/>
                  <a:gd name="T21" fmla="*/ 20 h 23"/>
                  <a:gd name="T22" fmla="*/ 6 w 23"/>
                  <a:gd name="T23" fmla="*/ 19 h 23"/>
                  <a:gd name="T24" fmla="*/ 4 w 23"/>
                  <a:gd name="T25" fmla="*/ 18 h 23"/>
                  <a:gd name="T26" fmla="*/ 6 w 23"/>
                  <a:gd name="T27" fmla="*/ 17 h 23"/>
                  <a:gd name="T28" fmla="*/ 3 w 23"/>
                  <a:gd name="T29" fmla="*/ 17 h 23"/>
                  <a:gd name="T30" fmla="*/ 2 w 23"/>
                  <a:gd name="T31" fmla="*/ 17 h 23"/>
                  <a:gd name="T32" fmla="*/ 2 w 23"/>
                  <a:gd name="T33" fmla="*/ 16 h 23"/>
                  <a:gd name="T34" fmla="*/ 20 w 23"/>
                  <a:gd name="T35" fmla="*/ 16 h 23"/>
                  <a:gd name="T36" fmla="*/ 20 w 23"/>
                  <a:gd name="T37" fmla="*/ 15 h 23"/>
                  <a:gd name="T38" fmla="*/ 3 w 23"/>
                  <a:gd name="T39" fmla="*/ 13 h 23"/>
                  <a:gd name="T40" fmla="*/ 2 w 23"/>
                  <a:gd name="T41" fmla="*/ 12 h 23"/>
                  <a:gd name="T42" fmla="*/ 2 w 23"/>
                  <a:gd name="T43" fmla="*/ 11 h 23"/>
                  <a:gd name="T44" fmla="*/ 2 w 23"/>
                  <a:gd name="T45" fmla="*/ 11 h 23"/>
                  <a:gd name="T46" fmla="*/ 21 w 23"/>
                  <a:gd name="T47" fmla="*/ 8 h 23"/>
                  <a:gd name="T48" fmla="*/ 5 w 23"/>
                  <a:gd name="T49" fmla="*/ 5 h 23"/>
                  <a:gd name="T50" fmla="*/ 12 w 23"/>
                  <a:gd name="T51" fmla="*/ 2 h 23"/>
                  <a:gd name="T52" fmla="*/ 15 w 23"/>
                  <a:gd name="T53" fmla="*/ 3 h 23"/>
                  <a:gd name="T54" fmla="*/ 21 w 23"/>
                  <a:gd name="T55" fmla="*/ 7 h 23"/>
                  <a:gd name="T56" fmla="*/ 22 w 23"/>
                  <a:gd name="T57" fmla="*/ 12 h 23"/>
                  <a:gd name="T58" fmla="*/ 17 w 23"/>
                  <a:gd name="T59" fmla="*/ 17 h 23"/>
                  <a:gd name="T60" fmla="*/ 12 w 23"/>
                  <a:gd name="T61" fmla="*/ 19 h 23"/>
                  <a:gd name="T62" fmla="*/ 8 w 23"/>
                  <a:gd name="T63" fmla="*/ 19 h 23"/>
                  <a:gd name="T64" fmla="*/ 3 w 23"/>
                  <a:gd name="T65" fmla="*/ 15 h 23"/>
                  <a:gd name="T66" fmla="*/ 2 w 23"/>
                  <a:gd name="T67" fmla="*/ 9 h 23"/>
                  <a:gd name="T68" fmla="*/ 6 w 23"/>
                  <a:gd name="T69" fmla="*/ 4 h 23"/>
                  <a:gd name="T70" fmla="*/ 12 w 23"/>
                  <a:gd name="T71" fmla="*/ 2 h 23"/>
                  <a:gd name="T72" fmla="*/ 9 w 23"/>
                  <a:gd name="T73" fmla="*/ 2 h 23"/>
                  <a:gd name="T74" fmla="*/ 5 w 23"/>
                  <a:gd name="T75" fmla="*/ 3 h 23"/>
                  <a:gd name="T76" fmla="*/ 4 w 23"/>
                  <a:gd name="T77" fmla="*/ 6 h 23"/>
                  <a:gd name="T78" fmla="*/ 0 w 23"/>
                  <a:gd name="T79" fmla="*/ 12 h 23"/>
                  <a:gd name="T80" fmla="*/ 2 w 23"/>
                  <a:gd name="T81" fmla="*/ 12 h 23"/>
                  <a:gd name="T82" fmla="*/ 1 w 23"/>
                  <a:gd name="T83" fmla="*/ 17 h 23"/>
                  <a:gd name="T84" fmla="*/ 3 w 23"/>
                  <a:gd name="T85" fmla="*/ 20 h 23"/>
                  <a:gd name="T86" fmla="*/ 7 w 23"/>
                  <a:gd name="T87" fmla="*/ 22 h 23"/>
                  <a:gd name="T88" fmla="*/ 11 w 23"/>
                  <a:gd name="T89" fmla="*/ 21 h 23"/>
                  <a:gd name="T90" fmla="*/ 18 w 23"/>
                  <a:gd name="T91" fmla="*/ 21 h 23"/>
                  <a:gd name="T92" fmla="*/ 19 w 23"/>
                  <a:gd name="T93" fmla="*/ 18 h 23"/>
                  <a:gd name="T94" fmla="*/ 21 w 23"/>
                  <a:gd name="T95" fmla="*/ 17 h 23"/>
                  <a:gd name="T96" fmla="*/ 21 w 23"/>
                  <a:gd name="T97" fmla="*/ 11 h 23"/>
                  <a:gd name="T98" fmla="*/ 22 w 23"/>
                  <a:gd name="T99" fmla="*/ 7 h 23"/>
                  <a:gd name="T100" fmla="*/ 20 w 23"/>
                  <a:gd name="T101" fmla="*/ 3 h 23"/>
                  <a:gd name="T102" fmla="*/ 16 w 23"/>
                  <a:gd name="T10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51" name="Freeform 37"/>
              <p:cNvSpPr>
                <a:spLocks noEditPoints="1"/>
              </p:cNvSpPr>
              <p:nvPr/>
            </p:nvSpPr>
            <p:spPr bwMode="auto">
              <a:xfrm>
                <a:off x="3439" y="2008"/>
                <a:ext cx="38" cy="26"/>
              </a:xfrm>
              <a:custGeom>
                <a:avLst/>
                <a:gdLst>
                  <a:gd name="T0" fmla="*/ 7 w 16"/>
                  <a:gd name="T1" fmla="*/ 10 h 11"/>
                  <a:gd name="T2" fmla="*/ 6 w 16"/>
                  <a:gd name="T3" fmla="*/ 9 h 11"/>
                  <a:gd name="T4" fmla="*/ 7 w 16"/>
                  <a:gd name="T5" fmla="*/ 8 h 11"/>
                  <a:gd name="T6" fmla="*/ 8 w 16"/>
                  <a:gd name="T7" fmla="*/ 9 h 11"/>
                  <a:gd name="T8" fmla="*/ 8 w 16"/>
                  <a:gd name="T9" fmla="*/ 10 h 11"/>
                  <a:gd name="T10" fmla="*/ 7 w 16"/>
                  <a:gd name="T11" fmla="*/ 10 h 11"/>
                  <a:gd name="T12" fmla="*/ 1 w 16"/>
                  <a:gd name="T13" fmla="*/ 0 h 11"/>
                  <a:gd name="T14" fmla="*/ 1 w 16"/>
                  <a:gd name="T15" fmla="*/ 0 h 11"/>
                  <a:gd name="T16" fmla="*/ 1 w 16"/>
                  <a:gd name="T17" fmla="*/ 3 h 11"/>
                  <a:gd name="T18" fmla="*/ 7 w 16"/>
                  <a:gd name="T19" fmla="*/ 11 h 11"/>
                  <a:gd name="T20" fmla="*/ 7 w 16"/>
                  <a:gd name="T21" fmla="*/ 11 h 11"/>
                  <a:gd name="T22" fmla="*/ 15 w 16"/>
                  <a:gd name="T23" fmla="*/ 6 h 11"/>
                  <a:gd name="T24" fmla="*/ 14 w 16"/>
                  <a:gd name="T25" fmla="*/ 4 h 11"/>
                  <a:gd name="T26" fmla="*/ 7 w 16"/>
                  <a:gd name="T27" fmla="*/ 8 h 11"/>
                  <a:gd name="T28" fmla="*/ 3 w 16"/>
                  <a:gd name="T29" fmla="*/ 1 h 11"/>
                  <a:gd name="T30" fmla="*/ 1 w 1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1">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52" name="Freeform 38"/>
              <p:cNvSpPr>
                <a:spLocks noEditPoints="1"/>
              </p:cNvSpPr>
              <p:nvPr/>
            </p:nvSpPr>
            <p:spPr bwMode="auto">
              <a:xfrm>
                <a:off x="3989" y="2270"/>
                <a:ext cx="133" cy="123"/>
              </a:xfrm>
              <a:custGeom>
                <a:avLst/>
                <a:gdLst>
                  <a:gd name="T0" fmla="*/ 24 w 56"/>
                  <a:gd name="T1" fmla="*/ 40 h 52"/>
                  <a:gd name="T2" fmla="*/ 32 w 56"/>
                  <a:gd name="T3" fmla="*/ 42 h 52"/>
                  <a:gd name="T4" fmla="*/ 23 w 56"/>
                  <a:gd name="T5" fmla="*/ 39 h 52"/>
                  <a:gd name="T6" fmla="*/ 40 w 56"/>
                  <a:gd name="T7" fmla="*/ 50 h 52"/>
                  <a:gd name="T8" fmla="*/ 23 w 56"/>
                  <a:gd name="T9" fmla="*/ 39 h 52"/>
                  <a:gd name="T10" fmla="*/ 43 w 56"/>
                  <a:gd name="T11" fmla="*/ 44 h 52"/>
                  <a:gd name="T12" fmla="*/ 42 w 56"/>
                  <a:gd name="T13" fmla="*/ 49 h 52"/>
                  <a:gd name="T14" fmla="*/ 43 w 56"/>
                  <a:gd name="T15" fmla="*/ 44 h 52"/>
                  <a:gd name="T16" fmla="*/ 45 w 56"/>
                  <a:gd name="T17" fmla="*/ 39 h 52"/>
                  <a:gd name="T18" fmla="*/ 53 w 56"/>
                  <a:gd name="T19" fmla="*/ 27 h 52"/>
                  <a:gd name="T20" fmla="*/ 26 w 56"/>
                  <a:gd name="T21" fmla="*/ 35 h 52"/>
                  <a:gd name="T22" fmla="*/ 44 w 56"/>
                  <a:gd name="T23" fmla="*/ 39 h 52"/>
                  <a:gd name="T24" fmla="*/ 44 w 56"/>
                  <a:gd name="T25" fmla="*/ 39 h 52"/>
                  <a:gd name="T26" fmla="*/ 2 w 56"/>
                  <a:gd name="T27" fmla="*/ 26 h 52"/>
                  <a:gd name="T28" fmla="*/ 17 w 56"/>
                  <a:gd name="T29" fmla="*/ 36 h 52"/>
                  <a:gd name="T30" fmla="*/ 9 w 56"/>
                  <a:gd name="T31" fmla="*/ 27 h 52"/>
                  <a:gd name="T32" fmla="*/ 20 w 56"/>
                  <a:gd name="T33" fmla="*/ 36 h 52"/>
                  <a:gd name="T34" fmla="*/ 23 w 56"/>
                  <a:gd name="T35" fmla="*/ 35 h 52"/>
                  <a:gd name="T36" fmla="*/ 55 w 56"/>
                  <a:gd name="T37" fmla="*/ 21 h 52"/>
                  <a:gd name="T38" fmla="*/ 52 w 56"/>
                  <a:gd name="T39" fmla="*/ 26 h 52"/>
                  <a:gd name="T40" fmla="*/ 23 w 56"/>
                  <a:gd name="T41" fmla="*/ 35 h 52"/>
                  <a:gd name="T42" fmla="*/ 2 w 56"/>
                  <a:gd name="T43" fmla="*/ 23 h 52"/>
                  <a:gd name="T44" fmla="*/ 10 w 56"/>
                  <a:gd name="T45" fmla="*/ 11 h 52"/>
                  <a:gd name="T46" fmla="*/ 5 w 56"/>
                  <a:gd name="T47" fmla="*/ 21 h 52"/>
                  <a:gd name="T48" fmla="*/ 6 w 56"/>
                  <a:gd name="T49" fmla="*/ 20 h 52"/>
                  <a:gd name="T50" fmla="*/ 15 w 56"/>
                  <a:gd name="T51" fmla="*/ 5 h 52"/>
                  <a:gd name="T52" fmla="*/ 9 w 56"/>
                  <a:gd name="T53" fmla="*/ 17 h 52"/>
                  <a:gd name="T54" fmla="*/ 10 w 56"/>
                  <a:gd name="T55" fmla="*/ 18 h 52"/>
                  <a:gd name="T56" fmla="*/ 10 w 56"/>
                  <a:gd name="T57" fmla="*/ 17 h 52"/>
                  <a:gd name="T58" fmla="*/ 33 w 56"/>
                  <a:gd name="T59" fmla="*/ 16 h 52"/>
                  <a:gd name="T60" fmla="*/ 20 w 56"/>
                  <a:gd name="T61" fmla="*/ 0 h 52"/>
                  <a:gd name="T62" fmla="*/ 15 w 56"/>
                  <a:gd name="T63" fmla="*/ 4 h 52"/>
                  <a:gd name="T64" fmla="*/ 11 w 56"/>
                  <a:gd name="T65" fmla="*/ 7 h 52"/>
                  <a:gd name="T66" fmla="*/ 1 w 56"/>
                  <a:gd name="T67" fmla="*/ 24 h 52"/>
                  <a:gd name="T68" fmla="*/ 0 w 56"/>
                  <a:gd name="T69" fmla="*/ 28 h 52"/>
                  <a:gd name="T70" fmla="*/ 17 w 56"/>
                  <a:gd name="T71" fmla="*/ 37 h 52"/>
                  <a:gd name="T72" fmla="*/ 17 w 56"/>
                  <a:gd name="T73" fmla="*/ 37 h 52"/>
                  <a:gd name="T74" fmla="*/ 23 w 56"/>
                  <a:gd name="T75" fmla="*/ 41 h 52"/>
                  <a:gd name="T76" fmla="*/ 23 w 56"/>
                  <a:gd name="T77" fmla="*/ 41 h 52"/>
                  <a:gd name="T78" fmla="*/ 38 w 56"/>
                  <a:gd name="T79" fmla="*/ 52 h 52"/>
                  <a:gd name="T80" fmla="*/ 42 w 56"/>
                  <a:gd name="T81" fmla="*/ 50 h 52"/>
                  <a:gd name="T82" fmla="*/ 55 w 56"/>
                  <a:gd name="T83" fmla="*/ 31 h 52"/>
                  <a:gd name="T84" fmla="*/ 54 w 56"/>
                  <a:gd name="T85" fmla="*/ 29 h 52"/>
                  <a:gd name="T86" fmla="*/ 53 w 56"/>
                  <a:gd name="T87" fmla="*/ 26 h 52"/>
                  <a:gd name="T88" fmla="*/ 56 w 56"/>
                  <a:gd name="T89" fmla="*/ 20 h 52"/>
                  <a:gd name="T90" fmla="*/ 21 w 56"/>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2">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53" name="Freeform 39"/>
              <p:cNvSpPr/>
              <p:nvPr/>
            </p:nvSpPr>
            <p:spPr bwMode="auto">
              <a:xfrm>
                <a:off x="4041" y="2284"/>
                <a:ext cx="21" cy="26"/>
              </a:xfrm>
              <a:custGeom>
                <a:avLst/>
                <a:gdLst>
                  <a:gd name="T0" fmla="*/ 1 w 9"/>
                  <a:gd name="T1" fmla="*/ 0 h 11"/>
                  <a:gd name="T2" fmla="*/ 0 w 9"/>
                  <a:gd name="T3" fmla="*/ 0 h 11"/>
                  <a:gd name="T4" fmla="*/ 0 w 9"/>
                  <a:gd name="T5" fmla="*/ 1 h 11"/>
                  <a:gd name="T6" fmla="*/ 8 w 9"/>
                  <a:gd name="T7" fmla="*/ 11 h 11"/>
                  <a:gd name="T8" fmla="*/ 8 w 9"/>
                  <a:gd name="T9" fmla="*/ 11 h 11"/>
                  <a:gd name="T10" fmla="*/ 8 w 9"/>
                  <a:gd name="T11" fmla="*/ 11 h 11"/>
                  <a:gd name="T12" fmla="*/ 9 w 9"/>
                  <a:gd name="T13" fmla="*/ 11 h 11"/>
                  <a:gd name="T14" fmla="*/ 1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54" name="Freeform 40"/>
              <p:cNvSpPr/>
              <p:nvPr/>
            </p:nvSpPr>
            <p:spPr bwMode="auto">
              <a:xfrm>
                <a:off x="4036" y="2293"/>
                <a:ext cx="19" cy="24"/>
              </a:xfrm>
              <a:custGeom>
                <a:avLst/>
                <a:gdLst>
                  <a:gd name="T0" fmla="*/ 1 w 8"/>
                  <a:gd name="T1" fmla="*/ 0 h 10"/>
                  <a:gd name="T2" fmla="*/ 0 w 8"/>
                  <a:gd name="T3" fmla="*/ 0 h 10"/>
                  <a:gd name="T4" fmla="*/ 0 w 8"/>
                  <a:gd name="T5" fmla="*/ 1 h 10"/>
                  <a:gd name="T6" fmla="*/ 7 w 8"/>
                  <a:gd name="T7" fmla="*/ 10 h 10"/>
                  <a:gd name="T8" fmla="*/ 8 w 8"/>
                  <a:gd name="T9" fmla="*/ 10 h 10"/>
                  <a:gd name="T10" fmla="*/ 8 w 8"/>
                  <a:gd name="T11" fmla="*/ 10 h 10"/>
                  <a:gd name="T12" fmla="*/ 8 w 8"/>
                  <a:gd name="T13" fmla="*/ 10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55" name="Freeform 41"/>
              <p:cNvSpPr/>
              <p:nvPr/>
            </p:nvSpPr>
            <p:spPr bwMode="auto">
              <a:xfrm>
                <a:off x="4032" y="2301"/>
                <a:ext cx="19" cy="26"/>
              </a:xfrm>
              <a:custGeom>
                <a:avLst/>
                <a:gdLst>
                  <a:gd name="T0" fmla="*/ 1 w 8"/>
                  <a:gd name="T1" fmla="*/ 0 h 11"/>
                  <a:gd name="T2" fmla="*/ 0 w 8"/>
                  <a:gd name="T3" fmla="*/ 0 h 11"/>
                  <a:gd name="T4" fmla="*/ 0 w 8"/>
                  <a:gd name="T5" fmla="*/ 1 h 11"/>
                  <a:gd name="T6" fmla="*/ 7 w 8"/>
                  <a:gd name="T7" fmla="*/ 10 h 11"/>
                  <a:gd name="T8" fmla="*/ 8 w 8"/>
                  <a:gd name="T9" fmla="*/ 11 h 11"/>
                  <a:gd name="T10" fmla="*/ 8 w 8"/>
                  <a:gd name="T11" fmla="*/ 11 h 11"/>
                  <a:gd name="T12" fmla="*/ 8 w 8"/>
                  <a:gd name="T13" fmla="*/ 10 h 11"/>
                  <a:gd name="T14" fmla="*/ 1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56" name="Freeform 42"/>
              <p:cNvSpPr/>
              <p:nvPr/>
            </p:nvSpPr>
            <p:spPr bwMode="auto">
              <a:xfrm>
                <a:off x="4034" y="2315"/>
                <a:ext cx="12" cy="19"/>
              </a:xfrm>
              <a:custGeom>
                <a:avLst/>
                <a:gdLst>
                  <a:gd name="T0" fmla="*/ 0 w 5"/>
                  <a:gd name="T1" fmla="*/ 0 h 8"/>
                  <a:gd name="T2" fmla="*/ 0 w 5"/>
                  <a:gd name="T3" fmla="*/ 0 h 8"/>
                  <a:gd name="T4" fmla="*/ 0 w 5"/>
                  <a:gd name="T5" fmla="*/ 1 h 8"/>
                  <a:gd name="T6" fmla="*/ 4 w 5"/>
                  <a:gd name="T7" fmla="*/ 7 h 8"/>
                  <a:gd name="T8" fmla="*/ 4 w 5"/>
                  <a:gd name="T9" fmla="*/ 8 h 8"/>
                  <a:gd name="T10" fmla="*/ 4 w 5"/>
                  <a:gd name="T11" fmla="*/ 8 h 8"/>
                  <a:gd name="T12" fmla="*/ 5 w 5"/>
                  <a:gd name="T13" fmla="*/ 7 h 8"/>
                  <a:gd name="T14" fmla="*/ 0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57" name="Freeform 43"/>
              <p:cNvSpPr/>
              <p:nvPr/>
            </p:nvSpPr>
            <p:spPr bwMode="auto">
              <a:xfrm>
                <a:off x="4074" y="2312"/>
                <a:ext cx="31" cy="10"/>
              </a:xfrm>
              <a:custGeom>
                <a:avLst/>
                <a:gdLst>
                  <a:gd name="T0" fmla="*/ 4 w 13"/>
                  <a:gd name="T1" fmla="*/ 0 h 4"/>
                  <a:gd name="T2" fmla="*/ 0 w 13"/>
                  <a:gd name="T3" fmla="*/ 1 h 4"/>
                  <a:gd name="T4" fmla="*/ 0 w 13"/>
                  <a:gd name="T5" fmla="*/ 1 h 4"/>
                  <a:gd name="T6" fmla="*/ 0 w 13"/>
                  <a:gd name="T7" fmla="*/ 2 h 4"/>
                  <a:gd name="T8" fmla="*/ 4 w 13"/>
                  <a:gd name="T9" fmla="*/ 1 h 4"/>
                  <a:gd name="T10" fmla="*/ 12 w 13"/>
                  <a:gd name="T11" fmla="*/ 4 h 4"/>
                  <a:gd name="T12" fmla="*/ 13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58" name="Freeform 44"/>
              <p:cNvSpPr/>
              <p:nvPr/>
            </p:nvSpPr>
            <p:spPr bwMode="auto">
              <a:xfrm>
                <a:off x="4070" y="2322"/>
                <a:ext cx="31" cy="7"/>
              </a:xfrm>
              <a:custGeom>
                <a:avLst/>
                <a:gdLst>
                  <a:gd name="T0" fmla="*/ 4 w 13"/>
                  <a:gd name="T1" fmla="*/ 0 h 3"/>
                  <a:gd name="T2" fmla="*/ 1 w 13"/>
                  <a:gd name="T3" fmla="*/ 0 h 3"/>
                  <a:gd name="T4" fmla="*/ 0 w 13"/>
                  <a:gd name="T5" fmla="*/ 1 h 3"/>
                  <a:gd name="T6" fmla="*/ 1 w 13"/>
                  <a:gd name="T7" fmla="*/ 1 h 3"/>
                  <a:gd name="T8" fmla="*/ 4 w 13"/>
                  <a:gd name="T9" fmla="*/ 1 h 3"/>
                  <a:gd name="T10" fmla="*/ 12 w 13"/>
                  <a:gd name="T11" fmla="*/ 3 h 3"/>
                  <a:gd name="T12" fmla="*/ 13 w 13"/>
                  <a:gd name="T13" fmla="*/ 3 h 3"/>
                  <a:gd name="T14" fmla="*/ 13 w 13"/>
                  <a:gd name="T15" fmla="*/ 3 h 3"/>
                  <a:gd name="T16" fmla="*/ 13 w 13"/>
                  <a:gd name="T17" fmla="*/ 2 h 3"/>
                  <a:gd name="T18" fmla="*/ 4 w 1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59" name="Freeform 45"/>
              <p:cNvSpPr/>
              <p:nvPr/>
            </p:nvSpPr>
            <p:spPr bwMode="auto">
              <a:xfrm>
                <a:off x="4065" y="2329"/>
                <a:ext cx="31" cy="10"/>
              </a:xfrm>
              <a:custGeom>
                <a:avLst/>
                <a:gdLst>
                  <a:gd name="T0" fmla="*/ 4 w 13"/>
                  <a:gd name="T1" fmla="*/ 0 h 4"/>
                  <a:gd name="T2" fmla="*/ 1 w 13"/>
                  <a:gd name="T3" fmla="*/ 0 h 4"/>
                  <a:gd name="T4" fmla="*/ 0 w 13"/>
                  <a:gd name="T5" fmla="*/ 1 h 4"/>
                  <a:gd name="T6" fmla="*/ 1 w 13"/>
                  <a:gd name="T7" fmla="*/ 2 h 4"/>
                  <a:gd name="T8" fmla="*/ 4 w 13"/>
                  <a:gd name="T9" fmla="*/ 1 h 4"/>
                  <a:gd name="T10" fmla="*/ 12 w 13"/>
                  <a:gd name="T11" fmla="*/ 4 h 4"/>
                  <a:gd name="T12" fmla="*/ 12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60" name="Freeform 46"/>
              <p:cNvSpPr/>
              <p:nvPr/>
            </p:nvSpPr>
            <p:spPr bwMode="auto">
              <a:xfrm>
                <a:off x="4060" y="2336"/>
                <a:ext cx="21" cy="5"/>
              </a:xfrm>
              <a:custGeom>
                <a:avLst/>
                <a:gdLst>
                  <a:gd name="T0" fmla="*/ 4 w 9"/>
                  <a:gd name="T1" fmla="*/ 0 h 2"/>
                  <a:gd name="T2" fmla="*/ 1 w 9"/>
                  <a:gd name="T3" fmla="*/ 1 h 2"/>
                  <a:gd name="T4" fmla="*/ 0 w 9"/>
                  <a:gd name="T5" fmla="*/ 1 h 2"/>
                  <a:gd name="T6" fmla="*/ 1 w 9"/>
                  <a:gd name="T7" fmla="*/ 2 h 2"/>
                  <a:gd name="T8" fmla="*/ 4 w 9"/>
                  <a:gd name="T9" fmla="*/ 1 h 2"/>
                  <a:gd name="T10" fmla="*/ 8 w 9"/>
                  <a:gd name="T11" fmla="*/ 2 h 2"/>
                  <a:gd name="T12" fmla="*/ 8 w 9"/>
                  <a:gd name="T13" fmla="*/ 2 h 2"/>
                  <a:gd name="T14" fmla="*/ 9 w 9"/>
                  <a:gd name="T15" fmla="*/ 2 h 2"/>
                  <a:gd name="T16" fmla="*/ 8 w 9"/>
                  <a:gd name="T17" fmla="*/ 1 h 2"/>
                  <a:gd name="T18" fmla="*/ 4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61" name="Freeform 47"/>
              <p:cNvSpPr>
                <a:spLocks noEditPoints="1"/>
              </p:cNvSpPr>
              <p:nvPr/>
            </p:nvSpPr>
            <p:spPr bwMode="auto">
              <a:xfrm>
                <a:off x="4067" y="1946"/>
                <a:ext cx="124" cy="126"/>
              </a:xfrm>
              <a:custGeom>
                <a:avLst/>
                <a:gdLst>
                  <a:gd name="T0" fmla="*/ 34 w 52"/>
                  <a:gd name="T1" fmla="*/ 48 h 53"/>
                  <a:gd name="T2" fmla="*/ 22 w 52"/>
                  <a:gd name="T3" fmla="*/ 51 h 53"/>
                  <a:gd name="T4" fmla="*/ 28 w 52"/>
                  <a:gd name="T5" fmla="*/ 51 h 53"/>
                  <a:gd name="T6" fmla="*/ 31 w 52"/>
                  <a:gd name="T7" fmla="*/ 46 h 53"/>
                  <a:gd name="T8" fmla="*/ 14 w 52"/>
                  <a:gd name="T9" fmla="*/ 49 h 53"/>
                  <a:gd name="T10" fmla="*/ 34 w 52"/>
                  <a:gd name="T11" fmla="*/ 45 h 53"/>
                  <a:gd name="T12" fmla="*/ 38 w 52"/>
                  <a:gd name="T13" fmla="*/ 44 h 53"/>
                  <a:gd name="T14" fmla="*/ 13 w 52"/>
                  <a:gd name="T15" fmla="*/ 48 h 53"/>
                  <a:gd name="T16" fmla="*/ 10 w 52"/>
                  <a:gd name="T17" fmla="*/ 47 h 53"/>
                  <a:gd name="T18" fmla="*/ 42 w 52"/>
                  <a:gd name="T19" fmla="*/ 41 h 53"/>
                  <a:gd name="T20" fmla="*/ 34 w 52"/>
                  <a:gd name="T21" fmla="*/ 41 h 53"/>
                  <a:gd name="T22" fmla="*/ 7 w 52"/>
                  <a:gd name="T23" fmla="*/ 44 h 53"/>
                  <a:gd name="T24" fmla="*/ 43 w 52"/>
                  <a:gd name="T25" fmla="*/ 45 h 53"/>
                  <a:gd name="T26" fmla="*/ 32 w 52"/>
                  <a:gd name="T27" fmla="*/ 43 h 53"/>
                  <a:gd name="T28" fmla="*/ 5 w 52"/>
                  <a:gd name="T29" fmla="*/ 37 h 53"/>
                  <a:gd name="T30" fmla="*/ 44 w 52"/>
                  <a:gd name="T31" fmla="*/ 43 h 53"/>
                  <a:gd name="T32" fmla="*/ 3 w 52"/>
                  <a:gd name="T33" fmla="*/ 35 h 53"/>
                  <a:gd name="T34" fmla="*/ 30 w 52"/>
                  <a:gd name="T35" fmla="*/ 35 h 53"/>
                  <a:gd name="T36" fmla="*/ 47 w 52"/>
                  <a:gd name="T37" fmla="*/ 34 h 53"/>
                  <a:gd name="T38" fmla="*/ 28 w 52"/>
                  <a:gd name="T39" fmla="*/ 33 h 53"/>
                  <a:gd name="T40" fmla="*/ 45 w 52"/>
                  <a:gd name="T41" fmla="*/ 32 h 53"/>
                  <a:gd name="T42" fmla="*/ 43 w 52"/>
                  <a:gd name="T43" fmla="*/ 33 h 53"/>
                  <a:gd name="T44" fmla="*/ 40 w 52"/>
                  <a:gd name="T45" fmla="*/ 30 h 53"/>
                  <a:gd name="T46" fmla="*/ 37 w 52"/>
                  <a:gd name="T47" fmla="*/ 30 h 53"/>
                  <a:gd name="T48" fmla="*/ 49 w 52"/>
                  <a:gd name="T49" fmla="*/ 37 h 53"/>
                  <a:gd name="T50" fmla="*/ 27 w 52"/>
                  <a:gd name="T51" fmla="*/ 30 h 53"/>
                  <a:gd name="T52" fmla="*/ 36 w 52"/>
                  <a:gd name="T53" fmla="*/ 43 h 53"/>
                  <a:gd name="T54" fmla="*/ 38 w 52"/>
                  <a:gd name="T55" fmla="*/ 32 h 53"/>
                  <a:gd name="T56" fmla="*/ 47 w 52"/>
                  <a:gd name="T57" fmla="*/ 35 h 53"/>
                  <a:gd name="T58" fmla="*/ 30 w 52"/>
                  <a:gd name="T59" fmla="*/ 27 h 53"/>
                  <a:gd name="T60" fmla="*/ 29 w 52"/>
                  <a:gd name="T61" fmla="*/ 26 h 53"/>
                  <a:gd name="T62" fmla="*/ 27 w 52"/>
                  <a:gd name="T63" fmla="*/ 24 h 53"/>
                  <a:gd name="T64" fmla="*/ 31 w 52"/>
                  <a:gd name="T65" fmla="*/ 23 h 53"/>
                  <a:gd name="T66" fmla="*/ 48 w 52"/>
                  <a:gd name="T67" fmla="*/ 32 h 53"/>
                  <a:gd name="T68" fmla="*/ 31 w 52"/>
                  <a:gd name="T69" fmla="*/ 26 h 53"/>
                  <a:gd name="T70" fmla="*/ 34 w 52"/>
                  <a:gd name="T71" fmla="*/ 19 h 53"/>
                  <a:gd name="T72" fmla="*/ 36 w 52"/>
                  <a:gd name="T73" fmla="*/ 21 h 53"/>
                  <a:gd name="T74" fmla="*/ 42 w 52"/>
                  <a:gd name="T75" fmla="*/ 18 h 53"/>
                  <a:gd name="T76" fmla="*/ 47 w 52"/>
                  <a:gd name="T77" fmla="*/ 12 h 53"/>
                  <a:gd name="T78" fmla="*/ 47 w 52"/>
                  <a:gd name="T79" fmla="*/ 16 h 53"/>
                  <a:gd name="T80" fmla="*/ 1 w 52"/>
                  <a:gd name="T81" fmla="*/ 25 h 53"/>
                  <a:gd name="T82" fmla="*/ 26 w 52"/>
                  <a:gd name="T83" fmla="*/ 31 h 53"/>
                  <a:gd name="T84" fmla="*/ 31 w 52"/>
                  <a:gd name="T85" fmla="*/ 45 h 53"/>
                  <a:gd name="T86" fmla="*/ 27 w 52"/>
                  <a:gd name="T87" fmla="*/ 21 h 53"/>
                  <a:gd name="T88" fmla="*/ 29 w 52"/>
                  <a:gd name="T89" fmla="*/ 20 h 53"/>
                  <a:gd name="T90" fmla="*/ 26 w 52"/>
                  <a:gd name="T91" fmla="*/ 24 h 53"/>
                  <a:gd name="T92" fmla="*/ 26 w 52"/>
                  <a:gd name="T93" fmla="*/ 2 h 53"/>
                  <a:gd name="T94" fmla="*/ 1 w 52"/>
                  <a:gd name="T95" fmla="*/ 34 h 53"/>
                  <a:gd name="T96" fmla="*/ 3 w 52"/>
                  <a:gd name="T97" fmla="*/ 40 h 53"/>
                  <a:gd name="T98" fmla="*/ 6 w 52"/>
                  <a:gd name="T99" fmla="*/ 44 h 53"/>
                  <a:gd name="T100" fmla="*/ 16 w 52"/>
                  <a:gd name="T101" fmla="*/ 52 h 53"/>
                  <a:gd name="T102" fmla="*/ 22 w 52"/>
                  <a:gd name="T103" fmla="*/ 52 h 53"/>
                  <a:gd name="T104" fmla="*/ 29 w 52"/>
                  <a:gd name="T105" fmla="*/ 52 h 53"/>
                  <a:gd name="T106" fmla="*/ 35 w 52"/>
                  <a:gd name="T107" fmla="*/ 51 h 53"/>
                  <a:gd name="T108" fmla="*/ 41 w 52"/>
                  <a:gd name="T109" fmla="*/ 48 h 53"/>
                  <a:gd name="T110" fmla="*/ 52 w 52"/>
                  <a:gd name="T111" fmla="*/ 28 h 53"/>
                  <a:gd name="T112" fmla="*/ 48 w 52"/>
                  <a:gd name="T113"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3">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62" name="Freeform 48"/>
              <p:cNvSpPr>
                <a:spLocks noEditPoints="1"/>
              </p:cNvSpPr>
              <p:nvPr/>
            </p:nvSpPr>
            <p:spPr bwMode="auto">
              <a:xfrm>
                <a:off x="4117" y="1856"/>
                <a:ext cx="50" cy="78"/>
              </a:xfrm>
              <a:custGeom>
                <a:avLst/>
                <a:gdLst>
                  <a:gd name="T0" fmla="*/ 3 w 21"/>
                  <a:gd name="T1" fmla="*/ 31 h 33"/>
                  <a:gd name="T2" fmla="*/ 3 w 21"/>
                  <a:gd name="T3" fmla="*/ 30 h 33"/>
                  <a:gd name="T4" fmla="*/ 4 w 21"/>
                  <a:gd name="T5" fmla="*/ 31 h 33"/>
                  <a:gd name="T6" fmla="*/ 2 w 21"/>
                  <a:gd name="T7" fmla="*/ 30 h 33"/>
                  <a:gd name="T8" fmla="*/ 3 w 21"/>
                  <a:gd name="T9" fmla="*/ 28 h 33"/>
                  <a:gd name="T10" fmla="*/ 1 w 21"/>
                  <a:gd name="T11" fmla="*/ 29 h 33"/>
                  <a:gd name="T12" fmla="*/ 1 w 21"/>
                  <a:gd name="T13" fmla="*/ 29 h 33"/>
                  <a:gd name="T14" fmla="*/ 2 w 21"/>
                  <a:gd name="T15" fmla="*/ 27 h 33"/>
                  <a:gd name="T16" fmla="*/ 1 w 21"/>
                  <a:gd name="T17" fmla="*/ 27 h 33"/>
                  <a:gd name="T18" fmla="*/ 1 w 21"/>
                  <a:gd name="T19" fmla="*/ 27 h 33"/>
                  <a:gd name="T20" fmla="*/ 5 w 21"/>
                  <a:gd name="T21" fmla="*/ 31 h 33"/>
                  <a:gd name="T22" fmla="*/ 20 w 21"/>
                  <a:gd name="T23" fmla="*/ 5 h 33"/>
                  <a:gd name="T24" fmla="*/ 20 w 21"/>
                  <a:gd name="T25" fmla="*/ 7 h 33"/>
                  <a:gd name="T26" fmla="*/ 4 w 21"/>
                  <a:gd name="T27" fmla="*/ 28 h 33"/>
                  <a:gd name="T28" fmla="*/ 9 w 21"/>
                  <a:gd name="T29" fmla="*/ 14 h 33"/>
                  <a:gd name="T30" fmla="*/ 19 w 21"/>
                  <a:gd name="T31" fmla="*/ 3 h 33"/>
                  <a:gd name="T32" fmla="*/ 4 w 21"/>
                  <a:gd name="T33" fmla="*/ 28 h 33"/>
                  <a:gd name="T34" fmla="*/ 16 w 21"/>
                  <a:gd name="T35" fmla="*/ 1 h 33"/>
                  <a:gd name="T36" fmla="*/ 0 w 21"/>
                  <a:gd name="T37" fmla="*/ 25 h 33"/>
                  <a:gd name="T38" fmla="*/ 0 w 21"/>
                  <a:gd name="T39" fmla="*/ 25 h 33"/>
                  <a:gd name="T40" fmla="*/ 0 w 21"/>
                  <a:gd name="T41" fmla="*/ 25 h 33"/>
                  <a:gd name="T42" fmla="*/ 0 w 21"/>
                  <a:gd name="T43" fmla="*/ 29 h 33"/>
                  <a:gd name="T44" fmla="*/ 0 w 21"/>
                  <a:gd name="T45" fmla="*/ 29 h 33"/>
                  <a:gd name="T46" fmla="*/ 1 w 21"/>
                  <a:gd name="T47" fmla="*/ 30 h 33"/>
                  <a:gd name="T48" fmla="*/ 4 w 21"/>
                  <a:gd name="T49" fmla="*/ 33 h 33"/>
                  <a:gd name="T50" fmla="*/ 4 w 21"/>
                  <a:gd name="T51" fmla="*/ 33 h 33"/>
                  <a:gd name="T52" fmla="*/ 5 w 21"/>
                  <a:gd name="T53" fmla="*/ 33 h 33"/>
                  <a:gd name="T54" fmla="*/ 5 w 21"/>
                  <a:gd name="T55" fmla="*/ 33 h 33"/>
                  <a:gd name="T56" fmla="*/ 21 w 21"/>
                  <a:gd name="T57" fmla="*/ 7 h 33"/>
                  <a:gd name="T58" fmla="*/ 21 w 21"/>
                  <a:gd name="T59" fmla="*/ 3 h 33"/>
                  <a:gd name="T60" fmla="*/ 21 w 21"/>
                  <a:gd name="T61" fmla="*/ 3 h 33"/>
                  <a:gd name="T62" fmla="*/ 20 w 21"/>
                  <a:gd name="T63" fmla="*/ 3 h 33"/>
                  <a:gd name="T64" fmla="*/ 17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63" name="Freeform 49"/>
              <p:cNvSpPr>
                <a:spLocks noEditPoints="1"/>
              </p:cNvSpPr>
              <p:nvPr/>
            </p:nvSpPr>
            <p:spPr bwMode="auto">
              <a:xfrm>
                <a:off x="4115" y="1865"/>
                <a:ext cx="14" cy="17"/>
              </a:xfrm>
              <a:custGeom>
                <a:avLst/>
                <a:gdLst>
                  <a:gd name="T0" fmla="*/ 2 w 6"/>
                  <a:gd name="T1" fmla="*/ 6 h 7"/>
                  <a:gd name="T2" fmla="*/ 2 w 6"/>
                  <a:gd name="T3" fmla="*/ 6 h 7"/>
                  <a:gd name="T4" fmla="*/ 1 w 6"/>
                  <a:gd name="T5" fmla="*/ 5 h 7"/>
                  <a:gd name="T6" fmla="*/ 1 w 6"/>
                  <a:gd name="T7" fmla="*/ 5 h 7"/>
                  <a:gd name="T8" fmla="*/ 2 w 6"/>
                  <a:gd name="T9" fmla="*/ 3 h 7"/>
                  <a:gd name="T10" fmla="*/ 3 w 6"/>
                  <a:gd name="T11" fmla="*/ 3 h 7"/>
                  <a:gd name="T12" fmla="*/ 4 w 6"/>
                  <a:gd name="T13" fmla="*/ 3 h 7"/>
                  <a:gd name="T14" fmla="*/ 4 w 6"/>
                  <a:gd name="T15" fmla="*/ 3 h 7"/>
                  <a:gd name="T16" fmla="*/ 4 w 6"/>
                  <a:gd name="T17" fmla="*/ 4 h 7"/>
                  <a:gd name="T18" fmla="*/ 4 w 6"/>
                  <a:gd name="T19" fmla="*/ 5 h 7"/>
                  <a:gd name="T20" fmla="*/ 2 w 6"/>
                  <a:gd name="T21" fmla="*/ 6 h 7"/>
                  <a:gd name="T22" fmla="*/ 5 w 6"/>
                  <a:gd name="T23" fmla="*/ 2 h 7"/>
                  <a:gd name="T24" fmla="*/ 4 w 6"/>
                  <a:gd name="T25" fmla="*/ 2 h 7"/>
                  <a:gd name="T26" fmla="*/ 5 w 6"/>
                  <a:gd name="T27" fmla="*/ 2 h 7"/>
                  <a:gd name="T28" fmla="*/ 5 w 6"/>
                  <a:gd name="T29" fmla="*/ 2 h 7"/>
                  <a:gd name="T30" fmla="*/ 5 w 6"/>
                  <a:gd name="T31" fmla="*/ 2 h 7"/>
                  <a:gd name="T32" fmla="*/ 1 w 6"/>
                  <a:gd name="T33" fmla="*/ 3 h 7"/>
                  <a:gd name="T34" fmla="*/ 1 w 6"/>
                  <a:gd name="T35" fmla="*/ 3 h 7"/>
                  <a:gd name="T36" fmla="*/ 2 w 6"/>
                  <a:gd name="T37" fmla="*/ 2 h 7"/>
                  <a:gd name="T38" fmla="*/ 1 w 6"/>
                  <a:gd name="T39" fmla="*/ 3 h 7"/>
                  <a:gd name="T40" fmla="*/ 1 w 6"/>
                  <a:gd name="T41" fmla="*/ 3 h 7"/>
                  <a:gd name="T42" fmla="*/ 2 w 6"/>
                  <a:gd name="T43" fmla="*/ 2 h 7"/>
                  <a:gd name="T44" fmla="*/ 3 w 6"/>
                  <a:gd name="T45" fmla="*/ 1 h 7"/>
                  <a:gd name="T46" fmla="*/ 3 w 6"/>
                  <a:gd name="T47" fmla="*/ 1 h 7"/>
                  <a:gd name="T48" fmla="*/ 2 w 6"/>
                  <a:gd name="T49" fmla="*/ 2 h 7"/>
                  <a:gd name="T50" fmla="*/ 2 w 6"/>
                  <a:gd name="T51" fmla="*/ 2 h 7"/>
                  <a:gd name="T52" fmla="*/ 4 w 6"/>
                  <a:gd name="T53" fmla="*/ 2 h 7"/>
                  <a:gd name="T54" fmla="*/ 3 w 6"/>
                  <a:gd name="T55" fmla="*/ 2 h 7"/>
                  <a:gd name="T56" fmla="*/ 4 w 6"/>
                  <a:gd name="T57" fmla="*/ 1 h 7"/>
                  <a:gd name="T58" fmla="*/ 4 w 6"/>
                  <a:gd name="T59" fmla="*/ 1 h 7"/>
                  <a:gd name="T60" fmla="*/ 4 w 6"/>
                  <a:gd name="T61" fmla="*/ 2 h 7"/>
                  <a:gd name="T62" fmla="*/ 3 w 6"/>
                  <a:gd name="T63" fmla="*/ 0 h 7"/>
                  <a:gd name="T64" fmla="*/ 2 w 6"/>
                  <a:gd name="T65" fmla="*/ 0 h 7"/>
                  <a:gd name="T66" fmla="*/ 0 w 6"/>
                  <a:gd name="T67" fmla="*/ 3 h 7"/>
                  <a:gd name="T68" fmla="*/ 1 w 6"/>
                  <a:gd name="T69" fmla="*/ 7 h 7"/>
                  <a:gd name="T70" fmla="*/ 2 w 6"/>
                  <a:gd name="T71" fmla="*/ 7 h 7"/>
                  <a:gd name="T72" fmla="*/ 5 w 6"/>
                  <a:gd name="T73" fmla="*/ 6 h 7"/>
                  <a:gd name="T74" fmla="*/ 6 w 6"/>
                  <a:gd name="T75" fmla="*/ 2 h 7"/>
                  <a:gd name="T76" fmla="*/ 5 w 6"/>
                  <a:gd name="T77" fmla="*/ 1 h 7"/>
                  <a:gd name="T78" fmla="*/ 3 w 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7">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64" name="Freeform 50"/>
              <p:cNvSpPr>
                <a:spLocks noEditPoints="1"/>
              </p:cNvSpPr>
              <p:nvPr/>
            </p:nvSpPr>
            <p:spPr bwMode="auto">
              <a:xfrm>
                <a:off x="4158" y="1903"/>
                <a:ext cx="12" cy="17"/>
              </a:xfrm>
              <a:custGeom>
                <a:avLst/>
                <a:gdLst>
                  <a:gd name="T0" fmla="*/ 2 w 5"/>
                  <a:gd name="T1" fmla="*/ 6 h 7"/>
                  <a:gd name="T2" fmla="*/ 1 w 5"/>
                  <a:gd name="T3" fmla="*/ 6 h 7"/>
                  <a:gd name="T4" fmla="*/ 1 w 5"/>
                  <a:gd name="T5" fmla="*/ 5 h 7"/>
                  <a:gd name="T6" fmla="*/ 1 w 5"/>
                  <a:gd name="T7" fmla="*/ 5 h 7"/>
                  <a:gd name="T8" fmla="*/ 2 w 5"/>
                  <a:gd name="T9" fmla="*/ 3 h 7"/>
                  <a:gd name="T10" fmla="*/ 3 w 5"/>
                  <a:gd name="T11" fmla="*/ 3 h 7"/>
                  <a:gd name="T12" fmla="*/ 4 w 5"/>
                  <a:gd name="T13" fmla="*/ 3 h 7"/>
                  <a:gd name="T14" fmla="*/ 4 w 5"/>
                  <a:gd name="T15" fmla="*/ 4 h 7"/>
                  <a:gd name="T16" fmla="*/ 4 w 5"/>
                  <a:gd name="T17" fmla="*/ 4 h 7"/>
                  <a:gd name="T18" fmla="*/ 4 w 5"/>
                  <a:gd name="T19" fmla="*/ 5 h 7"/>
                  <a:gd name="T20" fmla="*/ 2 w 5"/>
                  <a:gd name="T21" fmla="*/ 6 h 7"/>
                  <a:gd name="T22" fmla="*/ 4 w 5"/>
                  <a:gd name="T23" fmla="*/ 2 h 7"/>
                  <a:gd name="T24" fmla="*/ 4 w 5"/>
                  <a:gd name="T25" fmla="*/ 2 h 7"/>
                  <a:gd name="T26" fmla="*/ 4 w 5"/>
                  <a:gd name="T27" fmla="*/ 2 h 7"/>
                  <a:gd name="T28" fmla="*/ 4 w 5"/>
                  <a:gd name="T29" fmla="*/ 2 h 7"/>
                  <a:gd name="T30" fmla="*/ 4 w 5"/>
                  <a:gd name="T31" fmla="*/ 2 h 7"/>
                  <a:gd name="T32" fmla="*/ 1 w 5"/>
                  <a:gd name="T33" fmla="*/ 3 h 7"/>
                  <a:gd name="T34" fmla="*/ 1 w 5"/>
                  <a:gd name="T35" fmla="*/ 3 h 7"/>
                  <a:gd name="T36" fmla="*/ 2 w 5"/>
                  <a:gd name="T37" fmla="*/ 2 h 7"/>
                  <a:gd name="T38" fmla="*/ 1 w 5"/>
                  <a:gd name="T39" fmla="*/ 3 h 7"/>
                  <a:gd name="T40" fmla="*/ 1 w 5"/>
                  <a:gd name="T41" fmla="*/ 3 h 7"/>
                  <a:gd name="T42" fmla="*/ 2 w 5"/>
                  <a:gd name="T43" fmla="*/ 2 h 7"/>
                  <a:gd name="T44" fmla="*/ 3 w 5"/>
                  <a:gd name="T45" fmla="*/ 1 h 7"/>
                  <a:gd name="T46" fmla="*/ 3 w 5"/>
                  <a:gd name="T47" fmla="*/ 1 h 7"/>
                  <a:gd name="T48" fmla="*/ 2 w 5"/>
                  <a:gd name="T49" fmla="*/ 2 h 7"/>
                  <a:gd name="T50" fmla="*/ 2 w 5"/>
                  <a:gd name="T51" fmla="*/ 2 h 7"/>
                  <a:gd name="T52" fmla="*/ 4 w 5"/>
                  <a:gd name="T53" fmla="*/ 2 h 7"/>
                  <a:gd name="T54" fmla="*/ 3 w 5"/>
                  <a:gd name="T55" fmla="*/ 2 h 7"/>
                  <a:gd name="T56" fmla="*/ 4 w 5"/>
                  <a:gd name="T57" fmla="*/ 1 h 7"/>
                  <a:gd name="T58" fmla="*/ 4 w 5"/>
                  <a:gd name="T59" fmla="*/ 1 h 7"/>
                  <a:gd name="T60" fmla="*/ 4 w 5"/>
                  <a:gd name="T61" fmla="*/ 2 h 7"/>
                  <a:gd name="T62" fmla="*/ 3 w 5"/>
                  <a:gd name="T63" fmla="*/ 0 h 7"/>
                  <a:gd name="T64" fmla="*/ 2 w 5"/>
                  <a:gd name="T65" fmla="*/ 0 h 7"/>
                  <a:gd name="T66" fmla="*/ 0 w 5"/>
                  <a:gd name="T67" fmla="*/ 3 h 7"/>
                  <a:gd name="T68" fmla="*/ 1 w 5"/>
                  <a:gd name="T69" fmla="*/ 7 h 7"/>
                  <a:gd name="T70" fmla="*/ 2 w 5"/>
                  <a:gd name="T71" fmla="*/ 7 h 7"/>
                  <a:gd name="T72" fmla="*/ 5 w 5"/>
                  <a:gd name="T73" fmla="*/ 6 h 7"/>
                  <a:gd name="T74" fmla="*/ 5 w 5"/>
                  <a:gd name="T75" fmla="*/ 2 h 7"/>
                  <a:gd name="T76" fmla="*/ 5 w 5"/>
                  <a:gd name="T77" fmla="*/ 1 h 7"/>
                  <a:gd name="T78" fmla="*/ 3 w 5"/>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7">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65" name="Freeform 51"/>
              <p:cNvSpPr>
                <a:spLocks noEditPoints="1"/>
              </p:cNvSpPr>
              <p:nvPr/>
            </p:nvSpPr>
            <p:spPr bwMode="auto">
              <a:xfrm>
                <a:off x="4148" y="1894"/>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4 h 17"/>
                  <a:gd name="T36" fmla="*/ 2 w 13"/>
                  <a:gd name="T37" fmla="*/ 13 h 17"/>
                  <a:gd name="T38" fmla="*/ 10 w 13"/>
                  <a:gd name="T39" fmla="*/ 13 h 17"/>
                  <a:gd name="T40" fmla="*/ 11 w 13"/>
                  <a:gd name="T41" fmla="*/ 12 h 17"/>
                  <a:gd name="T42" fmla="*/ 11 w 13"/>
                  <a:gd name="T43" fmla="*/ 12 h 17"/>
                  <a:gd name="T44" fmla="*/ 1 w 13"/>
                  <a:gd name="T45" fmla="*/ 12 h 17"/>
                  <a:gd name="T46" fmla="*/ 1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7 h 17"/>
                  <a:gd name="T76" fmla="*/ 10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66" name="Freeform 52"/>
              <p:cNvSpPr>
                <a:spLocks noEditPoints="1"/>
              </p:cNvSpPr>
              <p:nvPr/>
            </p:nvSpPr>
            <p:spPr bwMode="auto">
              <a:xfrm>
                <a:off x="4236" y="2334"/>
                <a:ext cx="91" cy="133"/>
              </a:xfrm>
              <a:custGeom>
                <a:avLst/>
                <a:gdLst>
                  <a:gd name="T0" fmla="*/ 4 w 38"/>
                  <a:gd name="T1" fmla="*/ 48 h 56"/>
                  <a:gd name="T2" fmla="*/ 8 w 38"/>
                  <a:gd name="T3" fmla="*/ 49 h 56"/>
                  <a:gd name="T4" fmla="*/ 9 w 38"/>
                  <a:gd name="T5" fmla="*/ 49 h 56"/>
                  <a:gd name="T6" fmla="*/ 7 w 38"/>
                  <a:gd name="T7" fmla="*/ 55 h 56"/>
                  <a:gd name="T8" fmla="*/ 13 w 38"/>
                  <a:gd name="T9" fmla="*/ 48 h 56"/>
                  <a:gd name="T10" fmla="*/ 8 w 38"/>
                  <a:gd name="T11" fmla="*/ 55 h 56"/>
                  <a:gd name="T12" fmla="*/ 18 w 38"/>
                  <a:gd name="T13" fmla="*/ 47 h 56"/>
                  <a:gd name="T14" fmla="*/ 15 w 38"/>
                  <a:gd name="T15" fmla="*/ 53 h 56"/>
                  <a:gd name="T16" fmla="*/ 18 w 38"/>
                  <a:gd name="T17" fmla="*/ 52 h 56"/>
                  <a:gd name="T18" fmla="*/ 22 w 38"/>
                  <a:gd name="T19" fmla="*/ 46 h 56"/>
                  <a:gd name="T20" fmla="*/ 21 w 38"/>
                  <a:gd name="T21" fmla="*/ 51 h 56"/>
                  <a:gd name="T22" fmla="*/ 28 w 38"/>
                  <a:gd name="T23" fmla="*/ 44 h 56"/>
                  <a:gd name="T24" fmla="*/ 26 w 38"/>
                  <a:gd name="T25" fmla="*/ 44 h 56"/>
                  <a:gd name="T26" fmla="*/ 24 w 38"/>
                  <a:gd name="T27" fmla="*/ 49 h 56"/>
                  <a:gd name="T28" fmla="*/ 4 w 38"/>
                  <a:gd name="T29" fmla="*/ 43 h 56"/>
                  <a:gd name="T30" fmla="*/ 3 w 38"/>
                  <a:gd name="T31" fmla="*/ 47 h 56"/>
                  <a:gd name="T32" fmla="*/ 6 w 38"/>
                  <a:gd name="T33" fmla="*/ 39 h 56"/>
                  <a:gd name="T34" fmla="*/ 5 w 38"/>
                  <a:gd name="T35" fmla="*/ 39 h 56"/>
                  <a:gd name="T36" fmla="*/ 6 w 38"/>
                  <a:gd name="T37" fmla="*/ 38 h 56"/>
                  <a:gd name="T38" fmla="*/ 7 w 38"/>
                  <a:gd name="T39" fmla="*/ 35 h 56"/>
                  <a:gd name="T40" fmla="*/ 17 w 38"/>
                  <a:gd name="T41" fmla="*/ 31 h 56"/>
                  <a:gd name="T42" fmla="*/ 15 w 38"/>
                  <a:gd name="T43" fmla="*/ 32 h 56"/>
                  <a:gd name="T44" fmla="*/ 19 w 38"/>
                  <a:gd name="T45" fmla="*/ 27 h 56"/>
                  <a:gd name="T46" fmla="*/ 19 w 38"/>
                  <a:gd name="T47" fmla="*/ 24 h 56"/>
                  <a:gd name="T48" fmla="*/ 19 w 38"/>
                  <a:gd name="T49" fmla="*/ 26 h 56"/>
                  <a:gd name="T50" fmla="*/ 21 w 38"/>
                  <a:gd name="T51" fmla="*/ 20 h 56"/>
                  <a:gd name="T52" fmla="*/ 19 w 38"/>
                  <a:gd name="T53" fmla="*/ 20 h 56"/>
                  <a:gd name="T54" fmla="*/ 21 w 38"/>
                  <a:gd name="T55" fmla="*/ 19 h 56"/>
                  <a:gd name="T56" fmla="*/ 20 w 38"/>
                  <a:gd name="T57" fmla="*/ 15 h 56"/>
                  <a:gd name="T58" fmla="*/ 20 w 38"/>
                  <a:gd name="T59" fmla="*/ 14 h 56"/>
                  <a:gd name="T60" fmla="*/ 20 w 38"/>
                  <a:gd name="T61" fmla="*/ 14 h 56"/>
                  <a:gd name="T62" fmla="*/ 21 w 38"/>
                  <a:gd name="T63" fmla="*/ 10 h 56"/>
                  <a:gd name="T64" fmla="*/ 20 w 38"/>
                  <a:gd name="T65" fmla="*/ 7 h 56"/>
                  <a:gd name="T66" fmla="*/ 18 w 38"/>
                  <a:gd name="T67" fmla="*/ 6 h 56"/>
                  <a:gd name="T68" fmla="*/ 19 w 38"/>
                  <a:gd name="T69" fmla="*/ 7 h 56"/>
                  <a:gd name="T70" fmla="*/ 18 w 38"/>
                  <a:gd name="T71" fmla="*/ 2 h 56"/>
                  <a:gd name="T72" fmla="*/ 24 w 38"/>
                  <a:gd name="T73" fmla="*/ 1 h 56"/>
                  <a:gd name="T74" fmla="*/ 25 w 38"/>
                  <a:gd name="T75" fmla="*/ 40 h 56"/>
                  <a:gd name="T76" fmla="*/ 6 w 38"/>
                  <a:gd name="T77" fmla="*/ 44 h 56"/>
                  <a:gd name="T78" fmla="*/ 13 w 38"/>
                  <a:gd name="T79" fmla="*/ 34 h 56"/>
                  <a:gd name="T80" fmla="*/ 16 w 38"/>
                  <a:gd name="T81" fmla="*/ 35 h 56"/>
                  <a:gd name="T82" fmla="*/ 24 w 38"/>
                  <a:gd name="T83" fmla="*/ 0 h 56"/>
                  <a:gd name="T84" fmla="*/ 18 w 38"/>
                  <a:gd name="T85" fmla="*/ 0 h 56"/>
                  <a:gd name="T86" fmla="*/ 17 w 38"/>
                  <a:gd name="T87" fmla="*/ 3 h 56"/>
                  <a:gd name="T88" fmla="*/ 16 w 38"/>
                  <a:gd name="T89" fmla="*/ 4 h 56"/>
                  <a:gd name="T90" fmla="*/ 18 w 38"/>
                  <a:gd name="T91" fmla="*/ 8 h 56"/>
                  <a:gd name="T92" fmla="*/ 7 w 38"/>
                  <a:gd name="T93" fmla="*/ 30 h 56"/>
                  <a:gd name="T94" fmla="*/ 7 w 38"/>
                  <a:gd name="T95" fmla="*/ 31 h 56"/>
                  <a:gd name="T96" fmla="*/ 4 w 38"/>
                  <a:gd name="T97" fmla="*/ 39 h 56"/>
                  <a:gd name="T98" fmla="*/ 1 w 38"/>
                  <a:gd name="T99" fmla="*/ 55 h 56"/>
                  <a:gd name="T100" fmla="*/ 0 w 38"/>
                  <a:gd name="T101" fmla="*/ 56 h 56"/>
                  <a:gd name="T102" fmla="*/ 2 w 38"/>
                  <a:gd name="T103" fmla="*/ 56 h 56"/>
                  <a:gd name="T104" fmla="*/ 7 w 38"/>
                  <a:gd name="T105" fmla="*/ 56 h 56"/>
                  <a:gd name="T106" fmla="*/ 11 w 38"/>
                  <a:gd name="T107" fmla="*/ 55 h 56"/>
                  <a:gd name="T108" fmla="*/ 31 w 38"/>
                  <a:gd name="T109" fmla="*/ 41 h 56"/>
                  <a:gd name="T110" fmla="*/ 25 w 38"/>
                  <a:gd name="T11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56">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67" name="Freeform 53"/>
              <p:cNvSpPr>
                <a:spLocks noEditPoints="1"/>
              </p:cNvSpPr>
              <p:nvPr/>
            </p:nvSpPr>
            <p:spPr bwMode="auto">
              <a:xfrm>
                <a:off x="4039" y="2391"/>
                <a:ext cx="107" cy="128"/>
              </a:xfrm>
              <a:custGeom>
                <a:avLst/>
                <a:gdLst>
                  <a:gd name="T0" fmla="*/ 43 w 45"/>
                  <a:gd name="T1" fmla="*/ 25 h 54"/>
                  <a:gd name="T2" fmla="*/ 39 w 45"/>
                  <a:gd name="T3" fmla="*/ 23 h 54"/>
                  <a:gd name="T4" fmla="*/ 35 w 45"/>
                  <a:gd name="T5" fmla="*/ 22 h 54"/>
                  <a:gd name="T6" fmla="*/ 34 w 45"/>
                  <a:gd name="T7" fmla="*/ 21 h 54"/>
                  <a:gd name="T8" fmla="*/ 35 w 45"/>
                  <a:gd name="T9" fmla="*/ 20 h 54"/>
                  <a:gd name="T10" fmla="*/ 30 w 45"/>
                  <a:gd name="T11" fmla="*/ 19 h 54"/>
                  <a:gd name="T12" fmla="*/ 31 w 45"/>
                  <a:gd name="T13" fmla="*/ 19 h 54"/>
                  <a:gd name="T14" fmla="*/ 33 w 45"/>
                  <a:gd name="T15" fmla="*/ 20 h 54"/>
                  <a:gd name="T16" fmla="*/ 33 w 45"/>
                  <a:gd name="T17" fmla="*/ 18 h 54"/>
                  <a:gd name="T18" fmla="*/ 28 w 45"/>
                  <a:gd name="T19" fmla="*/ 19 h 54"/>
                  <a:gd name="T20" fmla="*/ 29 w 45"/>
                  <a:gd name="T21" fmla="*/ 18 h 54"/>
                  <a:gd name="T22" fmla="*/ 35 w 45"/>
                  <a:gd name="T23" fmla="*/ 18 h 54"/>
                  <a:gd name="T24" fmla="*/ 36 w 45"/>
                  <a:gd name="T25" fmla="*/ 19 h 54"/>
                  <a:gd name="T26" fmla="*/ 40 w 45"/>
                  <a:gd name="T27" fmla="*/ 17 h 54"/>
                  <a:gd name="T28" fmla="*/ 34 w 45"/>
                  <a:gd name="T29" fmla="*/ 17 h 54"/>
                  <a:gd name="T30" fmla="*/ 34 w 45"/>
                  <a:gd name="T31" fmla="*/ 18 h 54"/>
                  <a:gd name="T32" fmla="*/ 2 w 45"/>
                  <a:gd name="T33" fmla="*/ 41 h 54"/>
                  <a:gd name="T34" fmla="*/ 14 w 45"/>
                  <a:gd name="T35" fmla="*/ 20 h 54"/>
                  <a:gd name="T36" fmla="*/ 32 w 45"/>
                  <a:gd name="T37" fmla="*/ 25 h 54"/>
                  <a:gd name="T38" fmla="*/ 31 w 45"/>
                  <a:gd name="T39" fmla="*/ 49 h 54"/>
                  <a:gd name="T40" fmla="*/ 29 w 45"/>
                  <a:gd name="T41" fmla="*/ 51 h 54"/>
                  <a:gd name="T42" fmla="*/ 16 w 45"/>
                  <a:gd name="T43" fmla="*/ 48 h 54"/>
                  <a:gd name="T44" fmla="*/ 3 w 45"/>
                  <a:gd name="T45" fmla="*/ 43 h 54"/>
                  <a:gd name="T46" fmla="*/ 25 w 45"/>
                  <a:gd name="T47" fmla="*/ 17 h 54"/>
                  <a:gd name="T48" fmla="*/ 23 w 45"/>
                  <a:gd name="T49" fmla="*/ 17 h 54"/>
                  <a:gd name="T50" fmla="*/ 21 w 45"/>
                  <a:gd name="T51" fmla="*/ 16 h 54"/>
                  <a:gd name="T52" fmla="*/ 32 w 45"/>
                  <a:gd name="T53" fmla="*/ 17 h 54"/>
                  <a:gd name="T54" fmla="*/ 33 w 45"/>
                  <a:gd name="T55" fmla="*/ 16 h 54"/>
                  <a:gd name="T56" fmla="*/ 19 w 45"/>
                  <a:gd name="T57" fmla="*/ 15 h 54"/>
                  <a:gd name="T58" fmla="*/ 20 w 45"/>
                  <a:gd name="T59" fmla="*/ 15 h 54"/>
                  <a:gd name="T60" fmla="*/ 29 w 45"/>
                  <a:gd name="T61" fmla="*/ 14 h 54"/>
                  <a:gd name="T62" fmla="*/ 24 w 45"/>
                  <a:gd name="T63" fmla="*/ 15 h 54"/>
                  <a:gd name="T64" fmla="*/ 23 w 45"/>
                  <a:gd name="T65" fmla="*/ 15 h 54"/>
                  <a:gd name="T66" fmla="*/ 23 w 45"/>
                  <a:gd name="T67" fmla="*/ 15 h 54"/>
                  <a:gd name="T68" fmla="*/ 20 w 45"/>
                  <a:gd name="T69" fmla="*/ 12 h 54"/>
                  <a:gd name="T70" fmla="*/ 21 w 45"/>
                  <a:gd name="T71" fmla="*/ 12 h 54"/>
                  <a:gd name="T72" fmla="*/ 25 w 45"/>
                  <a:gd name="T73" fmla="*/ 10 h 54"/>
                  <a:gd name="T74" fmla="*/ 25 w 45"/>
                  <a:gd name="T75" fmla="*/ 2 h 54"/>
                  <a:gd name="T76" fmla="*/ 32 w 45"/>
                  <a:gd name="T77" fmla="*/ 4 h 54"/>
                  <a:gd name="T78" fmla="*/ 29 w 45"/>
                  <a:gd name="T79" fmla="*/ 11 h 54"/>
                  <a:gd name="T80" fmla="*/ 32 w 45"/>
                  <a:gd name="T81" fmla="*/ 8 h 54"/>
                  <a:gd name="T82" fmla="*/ 35 w 45"/>
                  <a:gd name="T83" fmla="*/ 7 h 54"/>
                  <a:gd name="T84" fmla="*/ 21 w 45"/>
                  <a:gd name="T85" fmla="*/ 11 h 54"/>
                  <a:gd name="T86" fmla="*/ 22 w 45"/>
                  <a:gd name="T87" fmla="*/ 3 h 54"/>
                  <a:gd name="T88" fmla="*/ 25 w 45"/>
                  <a:gd name="T89" fmla="*/ 0 h 54"/>
                  <a:gd name="T90" fmla="*/ 23 w 45"/>
                  <a:gd name="T91" fmla="*/ 2 h 54"/>
                  <a:gd name="T92" fmla="*/ 17 w 45"/>
                  <a:gd name="T93" fmla="*/ 3 h 54"/>
                  <a:gd name="T94" fmla="*/ 18 w 45"/>
                  <a:gd name="T95" fmla="*/ 12 h 54"/>
                  <a:gd name="T96" fmla="*/ 13 w 45"/>
                  <a:gd name="T97" fmla="*/ 18 h 54"/>
                  <a:gd name="T98" fmla="*/ 1 w 45"/>
                  <a:gd name="T99" fmla="*/ 41 h 54"/>
                  <a:gd name="T100" fmla="*/ 3 w 45"/>
                  <a:gd name="T101" fmla="*/ 45 h 54"/>
                  <a:gd name="T102" fmla="*/ 15 w 45"/>
                  <a:gd name="T103" fmla="*/ 49 h 54"/>
                  <a:gd name="T104" fmla="*/ 28 w 45"/>
                  <a:gd name="T105" fmla="*/ 52 h 54"/>
                  <a:gd name="T106" fmla="*/ 33 w 45"/>
                  <a:gd name="T107" fmla="*/ 50 h 54"/>
                  <a:gd name="T108" fmla="*/ 34 w 45"/>
                  <a:gd name="T109" fmla="*/ 24 h 54"/>
                  <a:gd name="T110" fmla="*/ 44 w 45"/>
                  <a:gd name="T111" fmla="*/ 27 h 54"/>
                  <a:gd name="T112" fmla="*/ 37 w 45"/>
                  <a:gd name="T113" fmla="*/ 20 h 54"/>
                  <a:gd name="T114" fmla="*/ 41 w 45"/>
                  <a:gd name="T115" fmla="*/ 19 h 54"/>
                  <a:gd name="T116" fmla="*/ 41 w 45"/>
                  <a:gd name="T117" fmla="*/ 16 h 54"/>
                  <a:gd name="T118" fmla="*/ 40 w 45"/>
                  <a:gd name="T119" fmla="*/ 10 h 54"/>
                  <a:gd name="T120" fmla="*/ 37 w 45"/>
                  <a:gd name="T121" fmla="*/ 5 h 54"/>
                  <a:gd name="T122" fmla="*/ 33 w 45"/>
                  <a:gd name="T123" fmla="*/ 5 h 54"/>
                  <a:gd name="T124" fmla="*/ 26 w 45"/>
                  <a:gd name="T1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54">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68" name="Freeform 54"/>
              <p:cNvSpPr>
                <a:spLocks noEditPoints="1"/>
              </p:cNvSpPr>
              <p:nvPr/>
            </p:nvSpPr>
            <p:spPr bwMode="auto">
              <a:xfrm>
                <a:off x="4084" y="2477"/>
                <a:ext cx="9" cy="14"/>
              </a:xfrm>
              <a:custGeom>
                <a:avLst/>
                <a:gdLst>
                  <a:gd name="T0" fmla="*/ 1 w 4"/>
                  <a:gd name="T1" fmla="*/ 5 h 6"/>
                  <a:gd name="T2" fmla="*/ 1 w 4"/>
                  <a:gd name="T3" fmla="*/ 5 h 6"/>
                  <a:gd name="T4" fmla="*/ 2 w 4"/>
                  <a:gd name="T5" fmla="*/ 2 h 6"/>
                  <a:gd name="T6" fmla="*/ 2 w 4"/>
                  <a:gd name="T7" fmla="*/ 3 h 6"/>
                  <a:gd name="T8" fmla="*/ 2 w 4"/>
                  <a:gd name="T9" fmla="*/ 4 h 6"/>
                  <a:gd name="T10" fmla="*/ 1 w 4"/>
                  <a:gd name="T11" fmla="*/ 5 h 6"/>
                  <a:gd name="T12" fmla="*/ 1 w 4"/>
                  <a:gd name="T13" fmla="*/ 0 h 6"/>
                  <a:gd name="T14" fmla="*/ 1 w 4"/>
                  <a:gd name="T15" fmla="*/ 0 h 6"/>
                  <a:gd name="T16" fmla="*/ 0 w 4"/>
                  <a:gd name="T17" fmla="*/ 5 h 6"/>
                  <a:gd name="T18" fmla="*/ 0 w 4"/>
                  <a:gd name="T19" fmla="*/ 6 h 6"/>
                  <a:gd name="T20" fmla="*/ 0 w 4"/>
                  <a:gd name="T21" fmla="*/ 6 h 6"/>
                  <a:gd name="T22" fmla="*/ 1 w 4"/>
                  <a:gd name="T23" fmla="*/ 6 h 6"/>
                  <a:gd name="T24" fmla="*/ 1 w 4"/>
                  <a:gd name="T25" fmla="*/ 6 h 6"/>
                  <a:gd name="T26" fmla="*/ 3 w 4"/>
                  <a:gd name="T27" fmla="*/ 5 h 6"/>
                  <a:gd name="T28" fmla="*/ 3 w 4"/>
                  <a:gd name="T29" fmla="*/ 2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69" name="Freeform 55"/>
              <p:cNvSpPr>
                <a:spLocks noEditPoints="1"/>
              </p:cNvSpPr>
              <p:nvPr/>
            </p:nvSpPr>
            <p:spPr bwMode="auto">
              <a:xfrm>
                <a:off x="4062" y="2448"/>
                <a:ext cx="46" cy="50"/>
              </a:xfrm>
              <a:custGeom>
                <a:avLst/>
                <a:gdLst>
                  <a:gd name="T0" fmla="*/ 12 w 19"/>
                  <a:gd name="T1" fmla="*/ 3 h 21"/>
                  <a:gd name="T2" fmla="*/ 14 w 19"/>
                  <a:gd name="T3" fmla="*/ 1 h 21"/>
                  <a:gd name="T4" fmla="*/ 13 w 19"/>
                  <a:gd name="T5" fmla="*/ 3 h 21"/>
                  <a:gd name="T6" fmla="*/ 13 w 19"/>
                  <a:gd name="T7" fmla="*/ 3 h 21"/>
                  <a:gd name="T8" fmla="*/ 17 w 19"/>
                  <a:gd name="T9" fmla="*/ 7 h 21"/>
                  <a:gd name="T10" fmla="*/ 13 w 19"/>
                  <a:gd name="T11" fmla="*/ 5 h 21"/>
                  <a:gd name="T12" fmla="*/ 12 w 19"/>
                  <a:gd name="T13" fmla="*/ 5 h 21"/>
                  <a:gd name="T14" fmla="*/ 11 w 19"/>
                  <a:gd name="T15" fmla="*/ 11 h 21"/>
                  <a:gd name="T16" fmla="*/ 14 w 19"/>
                  <a:gd name="T17" fmla="*/ 14 h 21"/>
                  <a:gd name="T18" fmla="*/ 13 w 19"/>
                  <a:gd name="T19" fmla="*/ 18 h 21"/>
                  <a:gd name="T20" fmla="*/ 9 w 19"/>
                  <a:gd name="T21" fmla="*/ 19 h 21"/>
                  <a:gd name="T22" fmla="*/ 8 w 19"/>
                  <a:gd name="T23" fmla="*/ 19 h 21"/>
                  <a:gd name="T24" fmla="*/ 7 w 19"/>
                  <a:gd name="T25" fmla="*/ 20 h 21"/>
                  <a:gd name="T26" fmla="*/ 7 w 19"/>
                  <a:gd name="T27" fmla="*/ 19 h 21"/>
                  <a:gd name="T28" fmla="*/ 6 w 19"/>
                  <a:gd name="T29" fmla="*/ 18 h 21"/>
                  <a:gd name="T30" fmla="*/ 3 w 19"/>
                  <a:gd name="T31" fmla="*/ 14 h 21"/>
                  <a:gd name="T32" fmla="*/ 7 w 19"/>
                  <a:gd name="T33" fmla="*/ 17 h 21"/>
                  <a:gd name="T34" fmla="*/ 9 w 19"/>
                  <a:gd name="T35" fmla="*/ 11 h 21"/>
                  <a:gd name="T36" fmla="*/ 6 w 19"/>
                  <a:gd name="T37" fmla="*/ 6 h 21"/>
                  <a:gd name="T38" fmla="*/ 10 w 19"/>
                  <a:gd name="T39" fmla="*/ 3 h 21"/>
                  <a:gd name="T40" fmla="*/ 12 w 19"/>
                  <a:gd name="T41" fmla="*/ 0 h 21"/>
                  <a:gd name="T42" fmla="*/ 11 w 19"/>
                  <a:gd name="T43" fmla="*/ 2 h 21"/>
                  <a:gd name="T44" fmla="*/ 8 w 19"/>
                  <a:gd name="T45" fmla="*/ 2 h 21"/>
                  <a:gd name="T46" fmla="*/ 8 w 19"/>
                  <a:gd name="T47" fmla="*/ 11 h 21"/>
                  <a:gd name="T48" fmla="*/ 4 w 19"/>
                  <a:gd name="T49" fmla="*/ 13 h 21"/>
                  <a:gd name="T50" fmla="*/ 3 w 19"/>
                  <a:gd name="T51" fmla="*/ 13 h 21"/>
                  <a:gd name="T52" fmla="*/ 0 w 19"/>
                  <a:gd name="T53" fmla="*/ 15 h 21"/>
                  <a:gd name="T54" fmla="*/ 6 w 19"/>
                  <a:gd name="T55" fmla="*/ 19 h 21"/>
                  <a:gd name="T56" fmla="*/ 6 w 19"/>
                  <a:gd name="T57" fmla="*/ 20 h 21"/>
                  <a:gd name="T58" fmla="*/ 8 w 19"/>
                  <a:gd name="T59" fmla="*/ 21 h 21"/>
                  <a:gd name="T60" fmla="*/ 9 w 19"/>
                  <a:gd name="T61" fmla="*/ 21 h 21"/>
                  <a:gd name="T62" fmla="*/ 9 w 19"/>
                  <a:gd name="T63" fmla="*/ 20 h 21"/>
                  <a:gd name="T64" fmla="*/ 13 w 19"/>
                  <a:gd name="T65" fmla="*/ 19 h 21"/>
                  <a:gd name="T66" fmla="*/ 15 w 19"/>
                  <a:gd name="T67" fmla="*/ 13 h 21"/>
                  <a:gd name="T68" fmla="*/ 13 w 19"/>
                  <a:gd name="T69" fmla="*/ 6 h 21"/>
                  <a:gd name="T70" fmla="*/ 15 w 19"/>
                  <a:gd name="T71" fmla="*/ 9 h 21"/>
                  <a:gd name="T72" fmla="*/ 16 w 19"/>
                  <a:gd name="T73" fmla="*/ 9 h 21"/>
                  <a:gd name="T74" fmla="*/ 18 w 19"/>
                  <a:gd name="T75" fmla="*/ 6 h 21"/>
                  <a:gd name="T76" fmla="*/ 15 w 19"/>
                  <a:gd name="T77" fmla="*/ 2 h 21"/>
                  <a:gd name="T78" fmla="*/ 15 w 19"/>
                  <a:gd name="T79" fmla="*/ 0 h 21"/>
                  <a:gd name="T80" fmla="*/ 12 w 1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70" name="Freeform 56"/>
              <p:cNvSpPr>
                <a:spLocks noEditPoints="1"/>
              </p:cNvSpPr>
              <p:nvPr/>
            </p:nvSpPr>
            <p:spPr bwMode="auto">
              <a:xfrm>
                <a:off x="4079" y="2458"/>
                <a:ext cx="10" cy="11"/>
              </a:xfrm>
              <a:custGeom>
                <a:avLst/>
                <a:gdLst>
                  <a:gd name="T0" fmla="*/ 2 w 4"/>
                  <a:gd name="T1" fmla="*/ 3 h 5"/>
                  <a:gd name="T2" fmla="*/ 2 w 4"/>
                  <a:gd name="T3" fmla="*/ 2 h 5"/>
                  <a:gd name="T4" fmla="*/ 3 w 4"/>
                  <a:gd name="T5" fmla="*/ 1 h 5"/>
                  <a:gd name="T6" fmla="*/ 2 w 4"/>
                  <a:gd name="T7" fmla="*/ 3 h 5"/>
                  <a:gd name="T8" fmla="*/ 4 w 4"/>
                  <a:gd name="T9" fmla="*/ 0 h 5"/>
                  <a:gd name="T10" fmla="*/ 1 w 4"/>
                  <a:gd name="T11" fmla="*/ 1 h 5"/>
                  <a:gd name="T12" fmla="*/ 2 w 4"/>
                  <a:gd name="T13" fmla="*/ 4 h 5"/>
                  <a:gd name="T14" fmla="*/ 2 w 4"/>
                  <a:gd name="T15" fmla="*/ 5 h 5"/>
                  <a:gd name="T16" fmla="*/ 2 w 4"/>
                  <a:gd name="T17" fmla="*/ 5 h 5"/>
                  <a:gd name="T18" fmla="*/ 2 w 4"/>
                  <a:gd name="T19" fmla="*/ 5 h 5"/>
                  <a:gd name="T20" fmla="*/ 3 w 4"/>
                  <a:gd name="T21" fmla="*/ 5 h 5"/>
                  <a:gd name="T22" fmla="*/ 3 w 4"/>
                  <a:gd name="T23" fmla="*/ 5 h 5"/>
                  <a:gd name="T24" fmla="*/ 4 w 4"/>
                  <a:gd name="T25" fmla="*/ 0 h 5"/>
                  <a:gd name="T26" fmla="*/ 4 w 4"/>
                  <a:gd name="T27" fmla="*/ 0 h 5"/>
                  <a:gd name="T28" fmla="*/ 4 w 4"/>
                  <a:gd name="T29" fmla="*/ 0 h 5"/>
                  <a:gd name="T30" fmla="*/ 4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71" name="Freeform 57"/>
              <p:cNvSpPr>
                <a:spLocks noEditPoints="1"/>
              </p:cNvSpPr>
              <p:nvPr/>
            </p:nvSpPr>
            <p:spPr bwMode="auto">
              <a:xfrm>
                <a:off x="3534" y="2367"/>
                <a:ext cx="55" cy="52"/>
              </a:xfrm>
              <a:custGeom>
                <a:avLst/>
                <a:gdLst>
                  <a:gd name="T0" fmla="*/ 14 w 23"/>
                  <a:gd name="T1" fmla="*/ 21 h 22"/>
                  <a:gd name="T2" fmla="*/ 12 w 23"/>
                  <a:gd name="T3" fmla="*/ 21 h 22"/>
                  <a:gd name="T4" fmla="*/ 13 w 23"/>
                  <a:gd name="T5" fmla="*/ 21 h 22"/>
                  <a:gd name="T6" fmla="*/ 11 w 23"/>
                  <a:gd name="T7" fmla="*/ 21 h 22"/>
                  <a:gd name="T8" fmla="*/ 11 w 23"/>
                  <a:gd name="T9" fmla="*/ 21 h 22"/>
                  <a:gd name="T10" fmla="*/ 10 w 23"/>
                  <a:gd name="T11" fmla="*/ 21 h 22"/>
                  <a:gd name="T12" fmla="*/ 9 w 23"/>
                  <a:gd name="T13" fmla="*/ 21 h 22"/>
                  <a:gd name="T14" fmla="*/ 10 w 23"/>
                  <a:gd name="T15" fmla="*/ 20 h 22"/>
                  <a:gd name="T16" fmla="*/ 8 w 23"/>
                  <a:gd name="T17" fmla="*/ 21 h 22"/>
                  <a:gd name="T18" fmla="*/ 9 w 23"/>
                  <a:gd name="T19" fmla="*/ 21 h 22"/>
                  <a:gd name="T20" fmla="*/ 8 w 23"/>
                  <a:gd name="T21" fmla="*/ 19 h 22"/>
                  <a:gd name="T22" fmla="*/ 7 w 23"/>
                  <a:gd name="T23" fmla="*/ 20 h 22"/>
                  <a:gd name="T24" fmla="*/ 8 w 23"/>
                  <a:gd name="T25" fmla="*/ 19 h 22"/>
                  <a:gd name="T26" fmla="*/ 4 w 23"/>
                  <a:gd name="T27" fmla="*/ 18 h 22"/>
                  <a:gd name="T28" fmla="*/ 5 w 23"/>
                  <a:gd name="T29" fmla="*/ 19 h 22"/>
                  <a:gd name="T30" fmla="*/ 4 w 23"/>
                  <a:gd name="T31" fmla="*/ 16 h 22"/>
                  <a:gd name="T32" fmla="*/ 4 w 23"/>
                  <a:gd name="T33" fmla="*/ 17 h 22"/>
                  <a:gd name="T34" fmla="*/ 3 w 23"/>
                  <a:gd name="T35" fmla="*/ 15 h 22"/>
                  <a:gd name="T36" fmla="*/ 4 w 23"/>
                  <a:gd name="T37" fmla="*/ 15 h 22"/>
                  <a:gd name="T38" fmla="*/ 2 w 23"/>
                  <a:gd name="T39" fmla="*/ 15 h 22"/>
                  <a:gd name="T40" fmla="*/ 3 w 23"/>
                  <a:gd name="T41" fmla="*/ 13 h 22"/>
                  <a:gd name="T42" fmla="*/ 2 w 23"/>
                  <a:gd name="T43" fmla="*/ 13 h 22"/>
                  <a:gd name="T44" fmla="*/ 3 w 23"/>
                  <a:gd name="T45" fmla="*/ 10 h 22"/>
                  <a:gd name="T46" fmla="*/ 2 w 23"/>
                  <a:gd name="T47" fmla="*/ 10 h 22"/>
                  <a:gd name="T48" fmla="*/ 3 w 23"/>
                  <a:gd name="T49" fmla="*/ 9 h 22"/>
                  <a:gd name="T50" fmla="*/ 2 w 23"/>
                  <a:gd name="T51" fmla="*/ 9 h 22"/>
                  <a:gd name="T52" fmla="*/ 3 w 23"/>
                  <a:gd name="T53" fmla="*/ 8 h 22"/>
                  <a:gd name="T54" fmla="*/ 2 w 23"/>
                  <a:gd name="T55" fmla="*/ 7 h 22"/>
                  <a:gd name="T56" fmla="*/ 3 w 23"/>
                  <a:gd name="T57" fmla="*/ 6 h 22"/>
                  <a:gd name="T58" fmla="*/ 3 w 23"/>
                  <a:gd name="T59" fmla="*/ 6 h 22"/>
                  <a:gd name="T60" fmla="*/ 4 w 23"/>
                  <a:gd name="T61" fmla="*/ 5 h 22"/>
                  <a:gd name="T62" fmla="*/ 14 w 23"/>
                  <a:gd name="T63" fmla="*/ 20 h 22"/>
                  <a:gd name="T64" fmla="*/ 9 w 23"/>
                  <a:gd name="T65" fmla="*/ 1 h 22"/>
                  <a:gd name="T66" fmla="*/ 21 w 23"/>
                  <a:gd name="T67" fmla="*/ 16 h 22"/>
                  <a:gd name="T68" fmla="*/ 12 w 23"/>
                  <a:gd name="T69" fmla="*/ 0 h 22"/>
                  <a:gd name="T70" fmla="*/ 6 w 23"/>
                  <a:gd name="T71" fmla="*/ 2 h 22"/>
                  <a:gd name="T72" fmla="*/ 3 w 23"/>
                  <a:gd name="T73" fmla="*/ 4 h 22"/>
                  <a:gd name="T74" fmla="*/ 1 w 23"/>
                  <a:gd name="T75" fmla="*/ 15 h 22"/>
                  <a:gd name="T76" fmla="*/ 10 w 23"/>
                  <a:gd name="T77" fmla="*/ 22 h 22"/>
                  <a:gd name="T78" fmla="*/ 13 w 23"/>
                  <a:gd name="T79" fmla="*/ 22 h 22"/>
                  <a:gd name="T80" fmla="*/ 13 w 23"/>
                  <a:gd name="T81" fmla="*/ 22 h 22"/>
                  <a:gd name="T82" fmla="*/ 18 w 23"/>
                  <a:gd name="T83" fmla="*/ 20 h 22"/>
                  <a:gd name="T84" fmla="*/ 22 w 23"/>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22">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72" name="Freeform 58"/>
              <p:cNvSpPr>
                <a:spLocks noEditPoints="1"/>
              </p:cNvSpPr>
              <p:nvPr/>
            </p:nvSpPr>
            <p:spPr bwMode="auto">
              <a:xfrm>
                <a:off x="3544" y="2372"/>
                <a:ext cx="40" cy="40"/>
              </a:xfrm>
              <a:custGeom>
                <a:avLst/>
                <a:gdLst>
                  <a:gd name="T0" fmla="*/ 16 w 17"/>
                  <a:gd name="T1" fmla="*/ 10 h 17"/>
                  <a:gd name="T2" fmla="*/ 16 w 17"/>
                  <a:gd name="T3" fmla="*/ 11 h 17"/>
                  <a:gd name="T4" fmla="*/ 16 w 17"/>
                  <a:gd name="T5" fmla="*/ 9 h 17"/>
                  <a:gd name="T6" fmla="*/ 16 w 17"/>
                  <a:gd name="T7" fmla="*/ 10 h 17"/>
                  <a:gd name="T8" fmla="*/ 16 w 17"/>
                  <a:gd name="T9" fmla="*/ 8 h 17"/>
                  <a:gd name="T10" fmla="*/ 16 w 17"/>
                  <a:gd name="T11" fmla="*/ 7 h 17"/>
                  <a:gd name="T12" fmla="*/ 16 w 17"/>
                  <a:gd name="T13" fmla="*/ 8 h 17"/>
                  <a:gd name="T14" fmla="*/ 15 w 17"/>
                  <a:gd name="T15" fmla="*/ 7 h 17"/>
                  <a:gd name="T16" fmla="*/ 15 w 17"/>
                  <a:gd name="T17" fmla="*/ 6 h 17"/>
                  <a:gd name="T18" fmla="*/ 15 w 17"/>
                  <a:gd name="T19" fmla="*/ 7 h 17"/>
                  <a:gd name="T20" fmla="*/ 14 w 17"/>
                  <a:gd name="T21" fmla="*/ 5 h 17"/>
                  <a:gd name="T22" fmla="*/ 15 w 17"/>
                  <a:gd name="T23" fmla="*/ 5 h 17"/>
                  <a:gd name="T24" fmla="*/ 14 w 17"/>
                  <a:gd name="T25" fmla="*/ 4 h 17"/>
                  <a:gd name="T26" fmla="*/ 13 w 17"/>
                  <a:gd name="T27" fmla="*/ 3 h 17"/>
                  <a:gd name="T28" fmla="*/ 14 w 17"/>
                  <a:gd name="T29" fmla="*/ 4 h 17"/>
                  <a:gd name="T30" fmla="*/ 12 w 17"/>
                  <a:gd name="T31" fmla="*/ 2 h 17"/>
                  <a:gd name="T32" fmla="*/ 13 w 17"/>
                  <a:gd name="T33" fmla="*/ 3 h 17"/>
                  <a:gd name="T34" fmla="*/ 10 w 17"/>
                  <a:gd name="T35" fmla="*/ 16 h 17"/>
                  <a:gd name="T36" fmla="*/ 2 w 17"/>
                  <a:gd name="T37" fmla="*/ 4 h 17"/>
                  <a:gd name="T38" fmla="*/ 4 w 17"/>
                  <a:gd name="T39" fmla="*/ 2 h 17"/>
                  <a:gd name="T40" fmla="*/ 7 w 17"/>
                  <a:gd name="T41" fmla="*/ 2 h 17"/>
                  <a:gd name="T42" fmla="*/ 12 w 17"/>
                  <a:gd name="T43" fmla="*/ 4 h 17"/>
                  <a:gd name="T44" fmla="*/ 12 w 17"/>
                  <a:gd name="T45" fmla="*/ 4 h 17"/>
                  <a:gd name="T46" fmla="*/ 13 w 17"/>
                  <a:gd name="T47" fmla="*/ 15 h 17"/>
                  <a:gd name="T48" fmla="*/ 11 w 17"/>
                  <a:gd name="T49" fmla="*/ 16 h 17"/>
                  <a:gd name="T50" fmla="*/ 11 w 17"/>
                  <a:gd name="T51" fmla="*/ 2 h 17"/>
                  <a:gd name="T52" fmla="*/ 11 w 17"/>
                  <a:gd name="T53" fmla="*/ 2 h 17"/>
                  <a:gd name="T54" fmla="*/ 11 w 17"/>
                  <a:gd name="T55" fmla="*/ 2 h 17"/>
                  <a:gd name="T56" fmla="*/ 10 w 17"/>
                  <a:gd name="T57" fmla="*/ 1 h 17"/>
                  <a:gd name="T58" fmla="*/ 10 w 17"/>
                  <a:gd name="T59" fmla="*/ 1 h 17"/>
                  <a:gd name="T60" fmla="*/ 6 w 17"/>
                  <a:gd name="T61" fmla="*/ 0 h 17"/>
                  <a:gd name="T62" fmla="*/ 1 w 17"/>
                  <a:gd name="T63" fmla="*/ 12 h 17"/>
                  <a:gd name="T64" fmla="*/ 11 w 17"/>
                  <a:gd name="T65" fmla="*/ 17 h 17"/>
                  <a:gd name="T66" fmla="*/ 16 w 17"/>
                  <a:gd name="T6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73" name="Freeform 59"/>
              <p:cNvSpPr>
                <a:spLocks noEditPoints="1"/>
              </p:cNvSpPr>
              <p:nvPr/>
            </p:nvSpPr>
            <p:spPr bwMode="auto">
              <a:xfrm>
                <a:off x="3553" y="2379"/>
                <a:ext cx="22" cy="29"/>
              </a:xfrm>
              <a:custGeom>
                <a:avLst/>
                <a:gdLst>
                  <a:gd name="T0" fmla="*/ 1 w 9"/>
                  <a:gd name="T1" fmla="*/ 6 h 12"/>
                  <a:gd name="T2" fmla="*/ 1 w 9"/>
                  <a:gd name="T3" fmla="*/ 3 h 12"/>
                  <a:gd name="T4" fmla="*/ 2 w 9"/>
                  <a:gd name="T5" fmla="*/ 2 h 12"/>
                  <a:gd name="T6" fmla="*/ 1 w 9"/>
                  <a:gd name="T7" fmla="*/ 1 h 12"/>
                  <a:gd name="T8" fmla="*/ 2 w 9"/>
                  <a:gd name="T9" fmla="*/ 1 h 12"/>
                  <a:gd name="T10" fmla="*/ 2 w 9"/>
                  <a:gd name="T11" fmla="*/ 1 h 12"/>
                  <a:gd name="T12" fmla="*/ 3 w 9"/>
                  <a:gd name="T13" fmla="*/ 2 h 12"/>
                  <a:gd name="T14" fmla="*/ 5 w 9"/>
                  <a:gd name="T15" fmla="*/ 2 h 12"/>
                  <a:gd name="T16" fmla="*/ 4 w 9"/>
                  <a:gd name="T17" fmla="*/ 3 h 12"/>
                  <a:gd name="T18" fmla="*/ 2 w 9"/>
                  <a:gd name="T19" fmla="*/ 5 h 12"/>
                  <a:gd name="T20" fmla="*/ 4 w 9"/>
                  <a:gd name="T21" fmla="*/ 6 h 12"/>
                  <a:gd name="T22" fmla="*/ 7 w 9"/>
                  <a:gd name="T23" fmla="*/ 6 h 12"/>
                  <a:gd name="T24" fmla="*/ 7 w 9"/>
                  <a:gd name="T25" fmla="*/ 9 h 12"/>
                  <a:gd name="T26" fmla="*/ 8 w 9"/>
                  <a:gd name="T27" fmla="*/ 11 h 12"/>
                  <a:gd name="T28" fmla="*/ 7 w 9"/>
                  <a:gd name="T29" fmla="*/ 11 h 12"/>
                  <a:gd name="T30" fmla="*/ 6 w 9"/>
                  <a:gd name="T31" fmla="*/ 10 h 12"/>
                  <a:gd name="T32" fmla="*/ 6 w 9"/>
                  <a:gd name="T33" fmla="*/ 10 h 12"/>
                  <a:gd name="T34" fmla="*/ 4 w 9"/>
                  <a:gd name="T35" fmla="*/ 9 h 12"/>
                  <a:gd name="T36" fmla="*/ 5 w 9"/>
                  <a:gd name="T37" fmla="*/ 9 h 12"/>
                  <a:gd name="T38" fmla="*/ 7 w 9"/>
                  <a:gd name="T39" fmla="*/ 8 h 12"/>
                  <a:gd name="T40" fmla="*/ 6 w 9"/>
                  <a:gd name="T41" fmla="*/ 6 h 12"/>
                  <a:gd name="T42" fmla="*/ 3 w 9"/>
                  <a:gd name="T43" fmla="*/ 6 h 12"/>
                  <a:gd name="T44" fmla="*/ 1 w 9"/>
                  <a:gd name="T45" fmla="*/ 0 h 12"/>
                  <a:gd name="T46" fmla="*/ 0 w 9"/>
                  <a:gd name="T47" fmla="*/ 1 h 12"/>
                  <a:gd name="T48" fmla="*/ 0 w 9"/>
                  <a:gd name="T49" fmla="*/ 2 h 12"/>
                  <a:gd name="T50" fmla="*/ 0 w 9"/>
                  <a:gd name="T51" fmla="*/ 4 h 12"/>
                  <a:gd name="T52" fmla="*/ 3 w 9"/>
                  <a:gd name="T53" fmla="*/ 7 h 12"/>
                  <a:gd name="T54" fmla="*/ 5 w 9"/>
                  <a:gd name="T55" fmla="*/ 7 h 12"/>
                  <a:gd name="T56" fmla="*/ 6 w 9"/>
                  <a:gd name="T57" fmla="*/ 7 h 12"/>
                  <a:gd name="T58" fmla="*/ 6 w 9"/>
                  <a:gd name="T59" fmla="*/ 8 h 12"/>
                  <a:gd name="T60" fmla="*/ 4 w 9"/>
                  <a:gd name="T61" fmla="*/ 8 h 12"/>
                  <a:gd name="T62" fmla="*/ 3 w 9"/>
                  <a:gd name="T63" fmla="*/ 9 h 12"/>
                  <a:gd name="T64" fmla="*/ 5 w 9"/>
                  <a:gd name="T65" fmla="*/ 11 h 12"/>
                  <a:gd name="T66" fmla="*/ 7 w 9"/>
                  <a:gd name="T67" fmla="*/ 12 h 12"/>
                  <a:gd name="T68" fmla="*/ 7 w 9"/>
                  <a:gd name="T69" fmla="*/ 12 h 12"/>
                  <a:gd name="T70" fmla="*/ 8 w 9"/>
                  <a:gd name="T71" fmla="*/ 12 h 12"/>
                  <a:gd name="T72" fmla="*/ 9 w 9"/>
                  <a:gd name="T73" fmla="*/ 11 h 12"/>
                  <a:gd name="T74" fmla="*/ 9 w 9"/>
                  <a:gd name="T75" fmla="*/ 7 h 12"/>
                  <a:gd name="T76" fmla="*/ 5 w 9"/>
                  <a:gd name="T77" fmla="*/ 5 h 12"/>
                  <a:gd name="T78" fmla="*/ 3 w 9"/>
                  <a:gd name="T79" fmla="*/ 5 h 12"/>
                  <a:gd name="T80" fmla="*/ 3 w 9"/>
                  <a:gd name="T81" fmla="*/ 4 h 12"/>
                  <a:gd name="T82" fmla="*/ 4 w 9"/>
                  <a:gd name="T83" fmla="*/ 4 h 12"/>
                  <a:gd name="T84" fmla="*/ 5 w 9"/>
                  <a:gd name="T85" fmla="*/ 4 h 12"/>
                  <a:gd name="T86" fmla="*/ 6 w 9"/>
                  <a:gd name="T87" fmla="*/ 2 h 12"/>
                  <a:gd name="T88" fmla="*/ 3 w 9"/>
                  <a:gd name="T89" fmla="*/ 1 h 12"/>
                  <a:gd name="T90" fmla="*/ 2 w 9"/>
                  <a:gd name="T9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 h="12">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74" name="Freeform 60"/>
              <p:cNvSpPr>
                <a:spLocks noEditPoints="1"/>
              </p:cNvSpPr>
              <p:nvPr/>
            </p:nvSpPr>
            <p:spPr bwMode="auto">
              <a:xfrm>
                <a:off x="3589" y="2429"/>
                <a:ext cx="55" cy="55"/>
              </a:xfrm>
              <a:custGeom>
                <a:avLst/>
                <a:gdLst>
                  <a:gd name="T0" fmla="*/ 6 w 23"/>
                  <a:gd name="T1" fmla="*/ 20 h 23"/>
                  <a:gd name="T2" fmla="*/ 6 w 23"/>
                  <a:gd name="T3" fmla="*/ 20 h 23"/>
                  <a:gd name="T4" fmla="*/ 5 w 23"/>
                  <a:gd name="T5" fmla="*/ 19 h 23"/>
                  <a:gd name="T6" fmla="*/ 5 w 23"/>
                  <a:gd name="T7" fmla="*/ 19 h 23"/>
                  <a:gd name="T8" fmla="*/ 5 w 23"/>
                  <a:gd name="T9" fmla="*/ 19 h 23"/>
                  <a:gd name="T10" fmla="*/ 4 w 23"/>
                  <a:gd name="T11" fmla="*/ 18 h 23"/>
                  <a:gd name="T12" fmla="*/ 5 w 23"/>
                  <a:gd name="T13" fmla="*/ 18 h 23"/>
                  <a:gd name="T14" fmla="*/ 4 w 23"/>
                  <a:gd name="T15" fmla="*/ 18 h 23"/>
                  <a:gd name="T16" fmla="*/ 4 w 23"/>
                  <a:gd name="T17" fmla="*/ 17 h 23"/>
                  <a:gd name="T18" fmla="*/ 4 w 23"/>
                  <a:gd name="T19" fmla="*/ 18 h 23"/>
                  <a:gd name="T20" fmla="*/ 3 w 23"/>
                  <a:gd name="T21" fmla="*/ 17 h 23"/>
                  <a:gd name="T22" fmla="*/ 4 w 23"/>
                  <a:gd name="T23" fmla="*/ 17 h 23"/>
                  <a:gd name="T24" fmla="*/ 3 w 23"/>
                  <a:gd name="T25" fmla="*/ 16 h 23"/>
                  <a:gd name="T26" fmla="*/ 3 w 23"/>
                  <a:gd name="T27" fmla="*/ 15 h 23"/>
                  <a:gd name="T28" fmla="*/ 3 w 23"/>
                  <a:gd name="T29" fmla="*/ 16 h 23"/>
                  <a:gd name="T30" fmla="*/ 2 w 23"/>
                  <a:gd name="T31" fmla="*/ 15 h 23"/>
                  <a:gd name="T32" fmla="*/ 3 w 23"/>
                  <a:gd name="T33" fmla="*/ 15 h 23"/>
                  <a:gd name="T34" fmla="*/ 2 w 23"/>
                  <a:gd name="T35" fmla="*/ 14 h 23"/>
                  <a:gd name="T36" fmla="*/ 3 w 23"/>
                  <a:gd name="T37" fmla="*/ 12 h 23"/>
                  <a:gd name="T38" fmla="*/ 2 w 23"/>
                  <a:gd name="T39" fmla="*/ 14 h 23"/>
                  <a:gd name="T40" fmla="*/ 2 w 23"/>
                  <a:gd name="T41" fmla="*/ 11 h 23"/>
                  <a:gd name="T42" fmla="*/ 3 w 23"/>
                  <a:gd name="T43" fmla="*/ 12 h 23"/>
                  <a:gd name="T44" fmla="*/ 2 w 23"/>
                  <a:gd name="T45" fmla="*/ 10 h 23"/>
                  <a:gd name="T46" fmla="*/ 3 w 23"/>
                  <a:gd name="T47" fmla="*/ 9 h 23"/>
                  <a:gd name="T48" fmla="*/ 3 w 23"/>
                  <a:gd name="T49" fmla="*/ 10 h 23"/>
                  <a:gd name="T50" fmla="*/ 2 w 23"/>
                  <a:gd name="T51" fmla="*/ 9 h 23"/>
                  <a:gd name="T52" fmla="*/ 3 w 23"/>
                  <a:gd name="T53" fmla="*/ 8 h 23"/>
                  <a:gd name="T54" fmla="*/ 4 w 23"/>
                  <a:gd name="T55" fmla="*/ 8 h 23"/>
                  <a:gd name="T56" fmla="*/ 3 w 23"/>
                  <a:gd name="T57" fmla="*/ 9 h 23"/>
                  <a:gd name="T58" fmla="*/ 3 w 23"/>
                  <a:gd name="T59" fmla="*/ 7 h 23"/>
                  <a:gd name="T60" fmla="*/ 5 w 23"/>
                  <a:gd name="T61" fmla="*/ 6 h 23"/>
                  <a:gd name="T62" fmla="*/ 3 w 23"/>
                  <a:gd name="T63" fmla="*/ 7 h 23"/>
                  <a:gd name="T64" fmla="*/ 5 w 23"/>
                  <a:gd name="T65" fmla="*/ 6 h 23"/>
                  <a:gd name="T66" fmla="*/ 5 w 23"/>
                  <a:gd name="T67" fmla="*/ 4 h 23"/>
                  <a:gd name="T68" fmla="*/ 7 w 23"/>
                  <a:gd name="T69" fmla="*/ 4 h 23"/>
                  <a:gd name="T70" fmla="*/ 7 w 23"/>
                  <a:gd name="T71" fmla="*/ 4 h 23"/>
                  <a:gd name="T72" fmla="*/ 6 w 23"/>
                  <a:gd name="T73" fmla="*/ 4 h 23"/>
                  <a:gd name="T74" fmla="*/ 8 w 23"/>
                  <a:gd name="T75" fmla="*/ 3 h 23"/>
                  <a:gd name="T76" fmla="*/ 8 w 23"/>
                  <a:gd name="T77" fmla="*/ 3 h 23"/>
                  <a:gd name="T78" fmla="*/ 7 w 23"/>
                  <a:gd name="T79" fmla="*/ 2 h 23"/>
                  <a:gd name="T80" fmla="*/ 8 w 23"/>
                  <a:gd name="T81" fmla="*/ 3 h 23"/>
                  <a:gd name="T82" fmla="*/ 8 w 23"/>
                  <a:gd name="T83" fmla="*/ 21 h 23"/>
                  <a:gd name="T84" fmla="*/ 14 w 23"/>
                  <a:gd name="T85" fmla="*/ 2 h 23"/>
                  <a:gd name="T86" fmla="*/ 20 w 23"/>
                  <a:gd name="T87" fmla="*/ 17 h 23"/>
                  <a:gd name="T88" fmla="*/ 9 w 23"/>
                  <a:gd name="T89" fmla="*/ 2 h 23"/>
                  <a:gd name="T90" fmla="*/ 9 w 23"/>
                  <a:gd name="T91" fmla="*/ 2 h 23"/>
                  <a:gd name="T92" fmla="*/ 10 w 23"/>
                  <a:gd name="T93" fmla="*/ 2 h 23"/>
                  <a:gd name="T94" fmla="*/ 9 w 23"/>
                  <a:gd name="T95" fmla="*/ 2 h 23"/>
                  <a:gd name="T96" fmla="*/ 10 w 23"/>
                  <a:gd name="T97" fmla="*/ 1 h 23"/>
                  <a:gd name="T98" fmla="*/ 10 w 23"/>
                  <a:gd name="T99" fmla="*/ 1 h 23"/>
                  <a:gd name="T100" fmla="*/ 11 w 23"/>
                  <a:gd name="T101" fmla="*/ 2 h 23"/>
                  <a:gd name="T102" fmla="*/ 11 w 23"/>
                  <a:gd name="T103" fmla="*/ 0 h 23"/>
                  <a:gd name="T104" fmla="*/ 10 w 23"/>
                  <a:gd name="T105" fmla="*/ 0 h 23"/>
                  <a:gd name="T106" fmla="*/ 3 w 23"/>
                  <a:gd name="T107" fmla="*/ 18 h 23"/>
                  <a:gd name="T108" fmla="*/ 3 w 23"/>
                  <a:gd name="T109" fmla="*/ 18 h 23"/>
                  <a:gd name="T110" fmla="*/ 5 w 23"/>
                  <a:gd name="T111" fmla="*/ 21 h 23"/>
                  <a:gd name="T112" fmla="*/ 5 w 23"/>
                  <a:gd name="T113" fmla="*/ 21 h 23"/>
                  <a:gd name="T114" fmla="*/ 10 w 23"/>
                  <a:gd name="T115" fmla="*/ 22 h 23"/>
                  <a:gd name="T116" fmla="*/ 10 w 23"/>
                  <a:gd name="T117" fmla="*/ 22 h 23"/>
                  <a:gd name="T118" fmla="*/ 21 w 23"/>
                  <a:gd name="T119" fmla="*/ 17 h 23"/>
                  <a:gd name="T120" fmla="*/ 15 w 23"/>
                  <a:gd name="T121" fmla="*/ 1 h 23"/>
                  <a:gd name="T122" fmla="*/ 11 w 23"/>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75" name="Freeform 61"/>
              <p:cNvSpPr>
                <a:spLocks noEditPoints="1"/>
              </p:cNvSpPr>
              <p:nvPr/>
            </p:nvSpPr>
            <p:spPr bwMode="auto">
              <a:xfrm>
                <a:off x="3599" y="2436"/>
                <a:ext cx="42" cy="43"/>
              </a:xfrm>
              <a:custGeom>
                <a:avLst/>
                <a:gdLst>
                  <a:gd name="T0" fmla="*/ 13 w 18"/>
                  <a:gd name="T1" fmla="*/ 15 h 18"/>
                  <a:gd name="T2" fmla="*/ 12 w 18"/>
                  <a:gd name="T3" fmla="*/ 16 h 18"/>
                  <a:gd name="T4" fmla="*/ 14 w 18"/>
                  <a:gd name="T5" fmla="*/ 14 h 18"/>
                  <a:gd name="T6" fmla="*/ 13 w 18"/>
                  <a:gd name="T7" fmla="*/ 15 h 18"/>
                  <a:gd name="T8" fmla="*/ 14 w 18"/>
                  <a:gd name="T9" fmla="*/ 14 h 18"/>
                  <a:gd name="T10" fmla="*/ 15 w 18"/>
                  <a:gd name="T11" fmla="*/ 13 h 18"/>
                  <a:gd name="T12" fmla="*/ 14 w 18"/>
                  <a:gd name="T13" fmla="*/ 14 h 18"/>
                  <a:gd name="T14" fmla="*/ 15 w 18"/>
                  <a:gd name="T15" fmla="*/ 13 h 18"/>
                  <a:gd name="T16" fmla="*/ 15 w 18"/>
                  <a:gd name="T17" fmla="*/ 12 h 18"/>
                  <a:gd name="T18" fmla="*/ 15 w 18"/>
                  <a:gd name="T19" fmla="*/ 13 h 18"/>
                  <a:gd name="T20" fmla="*/ 15 w 18"/>
                  <a:gd name="T21" fmla="*/ 11 h 18"/>
                  <a:gd name="T22" fmla="*/ 16 w 18"/>
                  <a:gd name="T23" fmla="*/ 10 h 18"/>
                  <a:gd name="T24" fmla="*/ 16 w 18"/>
                  <a:gd name="T25" fmla="*/ 10 h 18"/>
                  <a:gd name="T26" fmla="*/ 16 w 18"/>
                  <a:gd name="T27" fmla="*/ 8 h 18"/>
                  <a:gd name="T28" fmla="*/ 16 w 18"/>
                  <a:gd name="T29" fmla="*/ 10 h 18"/>
                  <a:gd name="T30" fmla="*/ 16 w 18"/>
                  <a:gd name="T31" fmla="*/ 8 h 18"/>
                  <a:gd name="T32" fmla="*/ 16 w 18"/>
                  <a:gd name="T33" fmla="*/ 7 h 18"/>
                  <a:gd name="T34" fmla="*/ 16 w 18"/>
                  <a:gd name="T35" fmla="*/ 6 h 18"/>
                  <a:gd name="T36" fmla="*/ 15 w 18"/>
                  <a:gd name="T37" fmla="*/ 5 h 18"/>
                  <a:gd name="T38" fmla="*/ 16 w 18"/>
                  <a:gd name="T39" fmla="*/ 6 h 18"/>
                  <a:gd name="T40" fmla="*/ 15 w 18"/>
                  <a:gd name="T41" fmla="*/ 5 h 18"/>
                  <a:gd name="T42" fmla="*/ 15 w 18"/>
                  <a:gd name="T43" fmla="*/ 4 h 18"/>
                  <a:gd name="T44" fmla="*/ 15 w 18"/>
                  <a:gd name="T45" fmla="*/ 4 h 18"/>
                  <a:gd name="T46" fmla="*/ 15 w 18"/>
                  <a:gd name="T47" fmla="*/ 4 h 18"/>
                  <a:gd name="T48" fmla="*/ 7 w 18"/>
                  <a:gd name="T49" fmla="*/ 17 h 18"/>
                  <a:gd name="T50" fmla="*/ 2 w 18"/>
                  <a:gd name="T51" fmla="*/ 6 h 18"/>
                  <a:gd name="T52" fmla="*/ 10 w 18"/>
                  <a:gd name="T53" fmla="*/ 1 h 18"/>
                  <a:gd name="T54" fmla="*/ 11 w 18"/>
                  <a:gd name="T55" fmla="*/ 2 h 18"/>
                  <a:gd name="T56" fmla="*/ 15 w 18"/>
                  <a:gd name="T57" fmla="*/ 8 h 18"/>
                  <a:gd name="T58" fmla="*/ 15 w 18"/>
                  <a:gd name="T59" fmla="*/ 8 h 18"/>
                  <a:gd name="T60" fmla="*/ 7 w 18"/>
                  <a:gd name="T61" fmla="*/ 17 h 18"/>
                  <a:gd name="T62" fmla="*/ 7 w 18"/>
                  <a:gd name="T63" fmla="*/ 17 h 18"/>
                  <a:gd name="T64" fmla="*/ 2 w 18"/>
                  <a:gd name="T65" fmla="*/ 6 h 18"/>
                  <a:gd name="T66" fmla="*/ 8 w 18"/>
                  <a:gd name="T67" fmla="*/ 18 h 18"/>
                  <a:gd name="T68" fmla="*/ 13 w 18"/>
                  <a:gd name="T6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76" name="Freeform 62"/>
              <p:cNvSpPr>
                <a:spLocks noEditPoints="1"/>
              </p:cNvSpPr>
              <p:nvPr/>
            </p:nvSpPr>
            <p:spPr bwMode="auto">
              <a:xfrm>
                <a:off x="3608" y="2441"/>
                <a:ext cx="21" cy="33"/>
              </a:xfrm>
              <a:custGeom>
                <a:avLst/>
                <a:gdLst>
                  <a:gd name="T0" fmla="*/ 5 w 9"/>
                  <a:gd name="T1" fmla="*/ 2 h 14"/>
                  <a:gd name="T2" fmla="*/ 6 w 9"/>
                  <a:gd name="T3" fmla="*/ 1 h 14"/>
                  <a:gd name="T4" fmla="*/ 6 w 9"/>
                  <a:gd name="T5" fmla="*/ 2 h 14"/>
                  <a:gd name="T6" fmla="*/ 6 w 9"/>
                  <a:gd name="T7" fmla="*/ 2 h 14"/>
                  <a:gd name="T8" fmla="*/ 6 w 9"/>
                  <a:gd name="T9" fmla="*/ 3 h 14"/>
                  <a:gd name="T10" fmla="*/ 7 w 9"/>
                  <a:gd name="T11" fmla="*/ 5 h 14"/>
                  <a:gd name="T12" fmla="*/ 5 w 9"/>
                  <a:gd name="T13" fmla="*/ 3 h 14"/>
                  <a:gd name="T14" fmla="*/ 4 w 9"/>
                  <a:gd name="T15" fmla="*/ 6 h 14"/>
                  <a:gd name="T16" fmla="*/ 6 w 9"/>
                  <a:gd name="T17" fmla="*/ 9 h 14"/>
                  <a:gd name="T18" fmla="*/ 4 w 9"/>
                  <a:gd name="T19" fmla="*/ 11 h 14"/>
                  <a:gd name="T20" fmla="*/ 3 w 9"/>
                  <a:gd name="T21" fmla="*/ 13 h 14"/>
                  <a:gd name="T22" fmla="*/ 3 w 9"/>
                  <a:gd name="T23" fmla="*/ 13 h 14"/>
                  <a:gd name="T24" fmla="*/ 3 w 9"/>
                  <a:gd name="T25" fmla="*/ 11 h 14"/>
                  <a:gd name="T26" fmla="*/ 1 w 9"/>
                  <a:gd name="T27" fmla="*/ 9 h 14"/>
                  <a:gd name="T28" fmla="*/ 4 w 9"/>
                  <a:gd name="T29" fmla="*/ 10 h 14"/>
                  <a:gd name="T30" fmla="*/ 5 w 9"/>
                  <a:gd name="T31" fmla="*/ 10 h 14"/>
                  <a:gd name="T32" fmla="*/ 5 w 9"/>
                  <a:gd name="T33" fmla="*/ 8 h 14"/>
                  <a:gd name="T34" fmla="*/ 2 w 9"/>
                  <a:gd name="T35" fmla="*/ 4 h 14"/>
                  <a:gd name="T36" fmla="*/ 4 w 9"/>
                  <a:gd name="T37" fmla="*/ 3 h 14"/>
                  <a:gd name="T38" fmla="*/ 5 w 9"/>
                  <a:gd name="T39" fmla="*/ 3 h 14"/>
                  <a:gd name="T40" fmla="*/ 5 w 9"/>
                  <a:gd name="T41" fmla="*/ 1 h 14"/>
                  <a:gd name="T42" fmla="*/ 5 w 9"/>
                  <a:gd name="T43" fmla="*/ 2 h 14"/>
                  <a:gd name="T44" fmla="*/ 3 w 9"/>
                  <a:gd name="T45" fmla="*/ 2 h 14"/>
                  <a:gd name="T46" fmla="*/ 3 w 9"/>
                  <a:gd name="T47" fmla="*/ 7 h 14"/>
                  <a:gd name="T48" fmla="*/ 5 w 9"/>
                  <a:gd name="T49" fmla="*/ 9 h 14"/>
                  <a:gd name="T50" fmla="*/ 4 w 9"/>
                  <a:gd name="T51" fmla="*/ 10 h 14"/>
                  <a:gd name="T52" fmla="*/ 3 w 9"/>
                  <a:gd name="T53" fmla="*/ 8 h 14"/>
                  <a:gd name="T54" fmla="*/ 1 w 9"/>
                  <a:gd name="T55" fmla="*/ 8 h 14"/>
                  <a:gd name="T56" fmla="*/ 2 w 9"/>
                  <a:gd name="T57" fmla="*/ 13 h 14"/>
                  <a:gd name="T58" fmla="*/ 3 w 9"/>
                  <a:gd name="T59" fmla="*/ 13 h 14"/>
                  <a:gd name="T60" fmla="*/ 3 w 9"/>
                  <a:gd name="T61" fmla="*/ 14 h 14"/>
                  <a:gd name="T62" fmla="*/ 4 w 9"/>
                  <a:gd name="T63" fmla="*/ 14 h 14"/>
                  <a:gd name="T64" fmla="*/ 7 w 9"/>
                  <a:gd name="T65" fmla="*/ 11 h 14"/>
                  <a:gd name="T66" fmla="*/ 5 w 9"/>
                  <a:gd name="T67" fmla="*/ 6 h 14"/>
                  <a:gd name="T68" fmla="*/ 4 w 9"/>
                  <a:gd name="T69" fmla="*/ 5 h 14"/>
                  <a:gd name="T70" fmla="*/ 5 w 9"/>
                  <a:gd name="T71" fmla="*/ 4 h 14"/>
                  <a:gd name="T72" fmla="*/ 6 w 9"/>
                  <a:gd name="T73" fmla="*/ 6 h 14"/>
                  <a:gd name="T74" fmla="*/ 8 w 9"/>
                  <a:gd name="T75" fmla="*/ 6 h 14"/>
                  <a:gd name="T76" fmla="*/ 9 w 9"/>
                  <a:gd name="T77" fmla="*/ 6 h 14"/>
                  <a:gd name="T78" fmla="*/ 7 w 9"/>
                  <a:gd name="T79" fmla="*/ 2 h 14"/>
                  <a:gd name="T80" fmla="*/ 6 w 9"/>
                  <a:gd name="T81" fmla="*/ 1 h 14"/>
                  <a:gd name="T82" fmla="*/ 5 w 9"/>
                  <a:gd name="T8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4">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77" name="Freeform 63"/>
              <p:cNvSpPr>
                <a:spLocks noEditPoints="1"/>
              </p:cNvSpPr>
              <p:nvPr/>
            </p:nvSpPr>
            <p:spPr bwMode="auto">
              <a:xfrm>
                <a:off x="3577" y="2496"/>
                <a:ext cx="62" cy="35"/>
              </a:xfrm>
              <a:custGeom>
                <a:avLst/>
                <a:gdLst>
                  <a:gd name="T0" fmla="*/ 13 w 26"/>
                  <a:gd name="T1" fmla="*/ 11 h 15"/>
                  <a:gd name="T2" fmla="*/ 12 w 26"/>
                  <a:gd name="T3" fmla="*/ 14 h 15"/>
                  <a:gd name="T4" fmla="*/ 10 w 26"/>
                  <a:gd name="T5" fmla="*/ 11 h 15"/>
                  <a:gd name="T6" fmla="*/ 14 w 26"/>
                  <a:gd name="T7" fmla="*/ 14 h 15"/>
                  <a:gd name="T8" fmla="*/ 15 w 26"/>
                  <a:gd name="T9" fmla="*/ 11 h 15"/>
                  <a:gd name="T10" fmla="*/ 15 w 26"/>
                  <a:gd name="T11" fmla="*/ 14 h 15"/>
                  <a:gd name="T12" fmla="*/ 15 w 26"/>
                  <a:gd name="T13" fmla="*/ 11 h 15"/>
                  <a:gd name="T14" fmla="*/ 15 w 26"/>
                  <a:gd name="T15" fmla="*/ 14 h 15"/>
                  <a:gd name="T16" fmla="*/ 8 w 26"/>
                  <a:gd name="T17" fmla="*/ 11 h 15"/>
                  <a:gd name="T18" fmla="*/ 10 w 26"/>
                  <a:gd name="T19" fmla="*/ 14 h 15"/>
                  <a:gd name="T20" fmla="*/ 16 w 26"/>
                  <a:gd name="T21" fmla="*/ 11 h 15"/>
                  <a:gd name="T22" fmla="*/ 16 w 26"/>
                  <a:gd name="T23" fmla="*/ 13 h 15"/>
                  <a:gd name="T24" fmla="*/ 18 w 26"/>
                  <a:gd name="T25" fmla="*/ 10 h 15"/>
                  <a:gd name="T26" fmla="*/ 17 w 26"/>
                  <a:gd name="T27" fmla="*/ 13 h 15"/>
                  <a:gd name="T28" fmla="*/ 6 w 26"/>
                  <a:gd name="T29" fmla="*/ 10 h 15"/>
                  <a:gd name="T30" fmla="*/ 18 w 26"/>
                  <a:gd name="T31" fmla="*/ 13 h 15"/>
                  <a:gd name="T32" fmla="*/ 18 w 26"/>
                  <a:gd name="T33" fmla="*/ 10 h 15"/>
                  <a:gd name="T34" fmla="*/ 18 w 26"/>
                  <a:gd name="T35" fmla="*/ 13 h 15"/>
                  <a:gd name="T36" fmla="*/ 21 w 26"/>
                  <a:gd name="T37" fmla="*/ 10 h 15"/>
                  <a:gd name="T38" fmla="*/ 6 w 26"/>
                  <a:gd name="T39" fmla="*/ 13 h 15"/>
                  <a:gd name="T40" fmla="*/ 6 w 26"/>
                  <a:gd name="T41" fmla="*/ 10 h 15"/>
                  <a:gd name="T42" fmla="*/ 21 w 26"/>
                  <a:gd name="T43" fmla="*/ 10 h 15"/>
                  <a:gd name="T44" fmla="*/ 21 w 26"/>
                  <a:gd name="T45" fmla="*/ 12 h 15"/>
                  <a:gd name="T46" fmla="*/ 3 w 26"/>
                  <a:gd name="T47" fmla="*/ 9 h 15"/>
                  <a:gd name="T48" fmla="*/ 3 w 26"/>
                  <a:gd name="T49" fmla="*/ 12 h 15"/>
                  <a:gd name="T50" fmla="*/ 24 w 26"/>
                  <a:gd name="T51" fmla="*/ 8 h 15"/>
                  <a:gd name="T52" fmla="*/ 2 w 26"/>
                  <a:gd name="T53" fmla="*/ 11 h 15"/>
                  <a:gd name="T54" fmla="*/ 2 w 26"/>
                  <a:gd name="T55" fmla="*/ 8 h 15"/>
                  <a:gd name="T56" fmla="*/ 2 w 26"/>
                  <a:gd name="T57" fmla="*/ 9 h 15"/>
                  <a:gd name="T58" fmla="*/ 2 w 26"/>
                  <a:gd name="T59" fmla="*/ 8 h 15"/>
                  <a:gd name="T60" fmla="*/ 24 w 26"/>
                  <a:gd name="T61" fmla="*/ 8 h 15"/>
                  <a:gd name="T62" fmla="*/ 25 w 26"/>
                  <a:gd name="T63" fmla="*/ 9 h 15"/>
                  <a:gd name="T64" fmla="*/ 3 w 26"/>
                  <a:gd name="T65" fmla="*/ 7 h 15"/>
                  <a:gd name="T66" fmla="*/ 14 w 26"/>
                  <a:gd name="T67" fmla="*/ 1 h 15"/>
                  <a:gd name="T68" fmla="*/ 25 w 26"/>
                  <a:gd name="T69" fmla="*/ 6 h 15"/>
                  <a:gd name="T70" fmla="*/ 3 w 26"/>
                  <a:gd name="T71" fmla="*/ 2 h 15"/>
                  <a:gd name="T72" fmla="*/ 1 w 26"/>
                  <a:gd name="T73" fmla="*/ 6 h 15"/>
                  <a:gd name="T74" fmla="*/ 2 w 26"/>
                  <a:gd name="T75" fmla="*/ 12 h 15"/>
                  <a:gd name="T76" fmla="*/ 22 w 26"/>
                  <a:gd name="T77" fmla="*/ 13 h 15"/>
                  <a:gd name="T78" fmla="*/ 24 w 26"/>
                  <a:gd name="T79" fmla="*/ 12 h 15"/>
                  <a:gd name="T80" fmla="*/ 24 w 26"/>
                  <a:gd name="T81" fmla="*/ 12 h 15"/>
                  <a:gd name="T82" fmla="*/ 26 w 26"/>
                  <a:gd name="T83" fmla="*/ 9 h 15"/>
                  <a:gd name="T84" fmla="*/ 25 w 26"/>
                  <a:gd name="T8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5">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78" name="Freeform 64"/>
              <p:cNvSpPr>
                <a:spLocks noEditPoints="1"/>
              </p:cNvSpPr>
              <p:nvPr/>
            </p:nvSpPr>
            <p:spPr bwMode="auto">
              <a:xfrm>
                <a:off x="3584" y="2498"/>
                <a:ext cx="50" cy="19"/>
              </a:xfrm>
              <a:custGeom>
                <a:avLst/>
                <a:gdLst>
                  <a:gd name="T0" fmla="*/ 10 w 21"/>
                  <a:gd name="T1" fmla="*/ 7 h 8"/>
                  <a:gd name="T2" fmla="*/ 10 w 21"/>
                  <a:gd name="T3" fmla="*/ 7 h 8"/>
                  <a:gd name="T4" fmla="*/ 16 w 21"/>
                  <a:gd name="T5" fmla="*/ 4 h 8"/>
                  <a:gd name="T6" fmla="*/ 18 w 21"/>
                  <a:gd name="T7" fmla="*/ 5 h 8"/>
                  <a:gd name="T8" fmla="*/ 13 w 21"/>
                  <a:gd name="T9" fmla="*/ 7 h 8"/>
                  <a:gd name="T10" fmla="*/ 14 w 21"/>
                  <a:gd name="T11" fmla="*/ 6 h 8"/>
                  <a:gd name="T12" fmla="*/ 12 w 21"/>
                  <a:gd name="T13" fmla="*/ 4 h 8"/>
                  <a:gd name="T14" fmla="*/ 12 w 21"/>
                  <a:gd name="T15" fmla="*/ 4 h 8"/>
                  <a:gd name="T16" fmla="*/ 14 w 21"/>
                  <a:gd name="T17" fmla="*/ 5 h 8"/>
                  <a:gd name="T18" fmla="*/ 2 w 21"/>
                  <a:gd name="T19" fmla="*/ 5 h 8"/>
                  <a:gd name="T20" fmla="*/ 3 w 21"/>
                  <a:gd name="T21" fmla="*/ 4 h 8"/>
                  <a:gd name="T22" fmla="*/ 8 w 21"/>
                  <a:gd name="T23" fmla="*/ 4 h 8"/>
                  <a:gd name="T24" fmla="*/ 7 w 21"/>
                  <a:gd name="T25" fmla="*/ 4 h 8"/>
                  <a:gd name="T26" fmla="*/ 5 w 21"/>
                  <a:gd name="T27" fmla="*/ 5 h 8"/>
                  <a:gd name="T28" fmla="*/ 5 w 21"/>
                  <a:gd name="T29" fmla="*/ 5 h 8"/>
                  <a:gd name="T30" fmla="*/ 7 w 21"/>
                  <a:gd name="T31" fmla="*/ 7 h 8"/>
                  <a:gd name="T32" fmla="*/ 11 w 21"/>
                  <a:gd name="T33" fmla="*/ 3 h 8"/>
                  <a:gd name="T34" fmla="*/ 12 w 21"/>
                  <a:gd name="T35" fmla="*/ 2 h 8"/>
                  <a:gd name="T36" fmla="*/ 13 w 21"/>
                  <a:gd name="T37" fmla="*/ 2 h 8"/>
                  <a:gd name="T38" fmla="*/ 13 w 21"/>
                  <a:gd name="T39" fmla="*/ 3 h 8"/>
                  <a:gd name="T40" fmla="*/ 15 w 21"/>
                  <a:gd name="T41" fmla="*/ 4 h 8"/>
                  <a:gd name="T42" fmla="*/ 13 w 21"/>
                  <a:gd name="T43" fmla="*/ 4 h 8"/>
                  <a:gd name="T44" fmla="*/ 11 w 21"/>
                  <a:gd name="T45" fmla="*/ 3 h 8"/>
                  <a:gd name="T46" fmla="*/ 10 w 21"/>
                  <a:gd name="T47" fmla="*/ 4 h 8"/>
                  <a:gd name="T48" fmla="*/ 13 w 21"/>
                  <a:gd name="T49" fmla="*/ 5 h 8"/>
                  <a:gd name="T50" fmla="*/ 13 w 21"/>
                  <a:gd name="T51" fmla="*/ 6 h 8"/>
                  <a:gd name="T52" fmla="*/ 10 w 21"/>
                  <a:gd name="T53" fmla="*/ 6 h 8"/>
                  <a:gd name="T54" fmla="*/ 10 w 21"/>
                  <a:gd name="T55" fmla="*/ 6 h 8"/>
                  <a:gd name="T56" fmla="*/ 9 w 21"/>
                  <a:gd name="T57" fmla="*/ 7 h 8"/>
                  <a:gd name="T58" fmla="*/ 8 w 21"/>
                  <a:gd name="T59" fmla="*/ 7 h 8"/>
                  <a:gd name="T60" fmla="*/ 8 w 21"/>
                  <a:gd name="T61" fmla="*/ 6 h 8"/>
                  <a:gd name="T62" fmla="*/ 6 w 21"/>
                  <a:gd name="T63" fmla="*/ 5 h 8"/>
                  <a:gd name="T64" fmla="*/ 10 w 21"/>
                  <a:gd name="T65" fmla="*/ 6 h 8"/>
                  <a:gd name="T66" fmla="*/ 11 w 21"/>
                  <a:gd name="T67" fmla="*/ 5 h 8"/>
                  <a:gd name="T68" fmla="*/ 9 w 21"/>
                  <a:gd name="T69" fmla="*/ 4 h 8"/>
                  <a:gd name="T70" fmla="*/ 9 w 21"/>
                  <a:gd name="T71" fmla="*/ 3 h 8"/>
                  <a:gd name="T72" fmla="*/ 9 w 21"/>
                  <a:gd name="T73" fmla="*/ 3 h 8"/>
                  <a:gd name="T74" fmla="*/ 11 w 21"/>
                  <a:gd name="T75" fmla="*/ 3 h 8"/>
                  <a:gd name="T76" fmla="*/ 1 w 21"/>
                  <a:gd name="T77" fmla="*/ 4 h 8"/>
                  <a:gd name="T78" fmla="*/ 11 w 21"/>
                  <a:gd name="T79" fmla="*/ 1 h 8"/>
                  <a:gd name="T80" fmla="*/ 19 w 21"/>
                  <a:gd name="T81" fmla="*/ 3 h 8"/>
                  <a:gd name="T82" fmla="*/ 19 w 21"/>
                  <a:gd name="T83" fmla="*/ 5 h 8"/>
                  <a:gd name="T84" fmla="*/ 17 w 21"/>
                  <a:gd name="T85" fmla="*/ 3 h 8"/>
                  <a:gd name="T86" fmla="*/ 14 w 21"/>
                  <a:gd name="T87" fmla="*/ 2 h 8"/>
                  <a:gd name="T88" fmla="*/ 14 w 21"/>
                  <a:gd name="T89" fmla="*/ 2 h 8"/>
                  <a:gd name="T90" fmla="*/ 12 w 21"/>
                  <a:gd name="T91" fmla="*/ 2 h 8"/>
                  <a:gd name="T92" fmla="*/ 11 w 21"/>
                  <a:gd name="T93" fmla="*/ 2 h 8"/>
                  <a:gd name="T94" fmla="*/ 9 w 21"/>
                  <a:gd name="T95" fmla="*/ 2 h 8"/>
                  <a:gd name="T96" fmla="*/ 3 w 21"/>
                  <a:gd name="T97" fmla="*/ 4 h 8"/>
                  <a:gd name="T98" fmla="*/ 3 w 21"/>
                  <a:gd name="T99" fmla="*/ 4 h 8"/>
                  <a:gd name="T100" fmla="*/ 2 w 21"/>
                  <a:gd name="T101" fmla="*/ 5 h 8"/>
                  <a:gd name="T102" fmla="*/ 2 w 21"/>
                  <a:gd name="T103" fmla="*/ 2 h 8"/>
                  <a:gd name="T104" fmla="*/ 1 w 21"/>
                  <a:gd name="T105" fmla="*/ 6 h 8"/>
                  <a:gd name="T106" fmla="*/ 20 w 21"/>
                  <a:gd name="T107" fmla="*/ 4 h 8"/>
                  <a:gd name="T108" fmla="*/ 18 w 21"/>
                  <a:gd name="T10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8">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79" name="Freeform 65"/>
              <p:cNvSpPr>
                <a:spLocks noEditPoints="1"/>
              </p:cNvSpPr>
              <p:nvPr/>
            </p:nvSpPr>
            <p:spPr bwMode="auto">
              <a:xfrm>
                <a:off x="3577" y="2522"/>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5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3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0" name="Freeform 66"/>
              <p:cNvSpPr>
                <a:spLocks noEditPoints="1"/>
              </p:cNvSpPr>
              <p:nvPr/>
            </p:nvSpPr>
            <p:spPr bwMode="auto">
              <a:xfrm>
                <a:off x="3577" y="2536"/>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1" name="Freeform 67"/>
              <p:cNvSpPr>
                <a:spLocks noEditPoints="1"/>
              </p:cNvSpPr>
              <p:nvPr/>
            </p:nvSpPr>
            <p:spPr bwMode="auto">
              <a:xfrm>
                <a:off x="3577" y="2550"/>
                <a:ext cx="62" cy="24"/>
              </a:xfrm>
              <a:custGeom>
                <a:avLst/>
                <a:gdLst>
                  <a:gd name="T0" fmla="*/ 13 w 26"/>
                  <a:gd name="T1" fmla="*/ 7 h 10"/>
                  <a:gd name="T2" fmla="*/ 12 w 26"/>
                  <a:gd name="T3" fmla="*/ 6 h 10"/>
                  <a:gd name="T4" fmla="*/ 10 w 26"/>
                  <a:gd name="T5" fmla="*/ 9 h 10"/>
                  <a:gd name="T6" fmla="*/ 12 w 26"/>
                  <a:gd name="T7" fmla="*/ 6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0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2" name="Freeform 68"/>
              <p:cNvSpPr>
                <a:spLocks noEditPoints="1"/>
              </p:cNvSpPr>
              <p:nvPr/>
            </p:nvSpPr>
            <p:spPr bwMode="auto">
              <a:xfrm>
                <a:off x="3577" y="2565"/>
                <a:ext cx="62" cy="23"/>
              </a:xfrm>
              <a:custGeom>
                <a:avLst/>
                <a:gdLst>
                  <a:gd name="T0" fmla="*/ 13 w 26"/>
                  <a:gd name="T1" fmla="*/ 7 h 10"/>
                  <a:gd name="T2" fmla="*/ 12 w 26"/>
                  <a:gd name="T3" fmla="*/ 7 h 10"/>
                  <a:gd name="T4" fmla="*/ 10 w 26"/>
                  <a:gd name="T5" fmla="*/ 9 h 10"/>
                  <a:gd name="T6" fmla="*/ 12 w 26"/>
                  <a:gd name="T7" fmla="*/ 7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9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5 h 10"/>
                  <a:gd name="T52" fmla="*/ 2 w 26"/>
                  <a:gd name="T53" fmla="*/ 7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1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3" name="Freeform 69"/>
              <p:cNvSpPr>
                <a:spLocks noEditPoints="1"/>
              </p:cNvSpPr>
              <p:nvPr/>
            </p:nvSpPr>
            <p:spPr bwMode="auto">
              <a:xfrm>
                <a:off x="3515" y="1822"/>
                <a:ext cx="74" cy="65"/>
              </a:xfrm>
              <a:custGeom>
                <a:avLst/>
                <a:gdLst>
                  <a:gd name="T0" fmla="*/ 22 w 31"/>
                  <a:gd name="T1" fmla="*/ 26 h 27"/>
                  <a:gd name="T2" fmla="*/ 20 w 31"/>
                  <a:gd name="T3" fmla="*/ 23 h 27"/>
                  <a:gd name="T4" fmla="*/ 17 w 31"/>
                  <a:gd name="T5" fmla="*/ 21 h 27"/>
                  <a:gd name="T6" fmla="*/ 21 w 31"/>
                  <a:gd name="T7" fmla="*/ 18 h 27"/>
                  <a:gd name="T8" fmla="*/ 22 w 31"/>
                  <a:gd name="T9" fmla="*/ 25 h 27"/>
                  <a:gd name="T10" fmla="*/ 22 w 31"/>
                  <a:gd name="T11" fmla="*/ 26 h 27"/>
                  <a:gd name="T12" fmla="*/ 22 w 31"/>
                  <a:gd name="T13" fmla="*/ 24 h 27"/>
                  <a:gd name="T14" fmla="*/ 21 w 31"/>
                  <a:gd name="T15" fmla="*/ 18 h 27"/>
                  <a:gd name="T16" fmla="*/ 21 w 31"/>
                  <a:gd name="T17" fmla="*/ 18 h 27"/>
                  <a:gd name="T18" fmla="*/ 21 w 31"/>
                  <a:gd name="T19" fmla="*/ 17 h 27"/>
                  <a:gd name="T20" fmla="*/ 15 w 31"/>
                  <a:gd name="T21" fmla="*/ 12 h 27"/>
                  <a:gd name="T22" fmla="*/ 6 w 31"/>
                  <a:gd name="T23" fmla="*/ 4 h 27"/>
                  <a:gd name="T24" fmla="*/ 8 w 31"/>
                  <a:gd name="T25" fmla="*/ 6 h 27"/>
                  <a:gd name="T26" fmla="*/ 16 w 31"/>
                  <a:gd name="T27" fmla="*/ 11 h 27"/>
                  <a:gd name="T28" fmla="*/ 24 w 31"/>
                  <a:gd name="T29" fmla="*/ 16 h 27"/>
                  <a:gd name="T30" fmla="*/ 22 w 31"/>
                  <a:gd name="T31" fmla="*/ 24 h 27"/>
                  <a:gd name="T32" fmla="*/ 13 w 31"/>
                  <a:gd name="T33" fmla="*/ 23 h 27"/>
                  <a:gd name="T34" fmla="*/ 2 w 31"/>
                  <a:gd name="T35" fmla="*/ 2 h 27"/>
                  <a:gd name="T36" fmla="*/ 15 w 31"/>
                  <a:gd name="T37" fmla="*/ 13 h 27"/>
                  <a:gd name="T38" fmla="*/ 20 w 31"/>
                  <a:gd name="T39" fmla="*/ 18 h 27"/>
                  <a:gd name="T40" fmla="*/ 17 w 31"/>
                  <a:gd name="T41" fmla="*/ 20 h 27"/>
                  <a:gd name="T42" fmla="*/ 13 w 31"/>
                  <a:gd name="T43" fmla="*/ 23 h 27"/>
                  <a:gd name="T44" fmla="*/ 24 w 31"/>
                  <a:gd name="T45" fmla="*/ 15 h 27"/>
                  <a:gd name="T46" fmla="*/ 16 w 31"/>
                  <a:gd name="T47" fmla="*/ 10 h 27"/>
                  <a:gd name="T48" fmla="*/ 9 w 31"/>
                  <a:gd name="T49" fmla="*/ 5 h 27"/>
                  <a:gd name="T50" fmla="*/ 3 w 31"/>
                  <a:gd name="T51" fmla="*/ 2 h 27"/>
                  <a:gd name="T52" fmla="*/ 8 w 31"/>
                  <a:gd name="T53" fmla="*/ 3 h 27"/>
                  <a:gd name="T54" fmla="*/ 10 w 31"/>
                  <a:gd name="T55" fmla="*/ 4 h 27"/>
                  <a:gd name="T56" fmla="*/ 30 w 31"/>
                  <a:gd name="T57" fmla="*/ 12 h 27"/>
                  <a:gd name="T58" fmla="*/ 24 w 31"/>
                  <a:gd name="T59" fmla="*/ 15 h 27"/>
                  <a:gd name="T60" fmla="*/ 1 w 31"/>
                  <a:gd name="T61" fmla="*/ 0 h 27"/>
                  <a:gd name="T62" fmla="*/ 1 w 31"/>
                  <a:gd name="T63" fmla="*/ 1 h 27"/>
                  <a:gd name="T64" fmla="*/ 1 w 31"/>
                  <a:gd name="T65" fmla="*/ 1 h 27"/>
                  <a:gd name="T66" fmla="*/ 1 w 31"/>
                  <a:gd name="T67" fmla="*/ 1 h 27"/>
                  <a:gd name="T68" fmla="*/ 5 w 31"/>
                  <a:gd name="T69" fmla="*/ 11 h 27"/>
                  <a:gd name="T70" fmla="*/ 12 w 31"/>
                  <a:gd name="T71" fmla="*/ 24 h 27"/>
                  <a:gd name="T72" fmla="*/ 12 w 31"/>
                  <a:gd name="T73" fmla="*/ 24 h 27"/>
                  <a:gd name="T74" fmla="*/ 17 w 31"/>
                  <a:gd name="T75" fmla="*/ 21 h 27"/>
                  <a:gd name="T76" fmla="*/ 19 w 31"/>
                  <a:gd name="T77" fmla="*/ 24 h 27"/>
                  <a:gd name="T78" fmla="*/ 22 w 31"/>
                  <a:gd name="T79" fmla="*/ 27 h 27"/>
                  <a:gd name="T80" fmla="*/ 22 w 31"/>
                  <a:gd name="T81" fmla="*/ 27 h 27"/>
                  <a:gd name="T82" fmla="*/ 22 w 31"/>
                  <a:gd name="T83" fmla="*/ 27 h 27"/>
                  <a:gd name="T84" fmla="*/ 22 w 31"/>
                  <a:gd name="T85" fmla="*/ 27 h 27"/>
                  <a:gd name="T86" fmla="*/ 23 w 31"/>
                  <a:gd name="T87" fmla="*/ 27 h 27"/>
                  <a:gd name="T88" fmla="*/ 23 w 31"/>
                  <a:gd name="T89" fmla="*/ 26 h 27"/>
                  <a:gd name="T90" fmla="*/ 24 w 31"/>
                  <a:gd name="T91" fmla="*/ 16 h 27"/>
                  <a:gd name="T92" fmla="*/ 30 w 31"/>
                  <a:gd name="T93" fmla="*/ 13 h 27"/>
                  <a:gd name="T94" fmla="*/ 31 w 31"/>
                  <a:gd name="T95" fmla="*/ 13 h 27"/>
                  <a:gd name="T96" fmla="*/ 31 w 31"/>
                  <a:gd name="T97" fmla="*/ 12 h 27"/>
                  <a:gd name="T98" fmla="*/ 31 w 31"/>
                  <a:gd name="T99" fmla="*/ 12 h 27"/>
                  <a:gd name="T100" fmla="*/ 11 w 31"/>
                  <a:gd name="T101" fmla="*/ 4 h 27"/>
                  <a:gd name="T102" fmla="*/ 8 w 31"/>
                  <a:gd name="T103" fmla="*/ 3 h 27"/>
                  <a:gd name="T104" fmla="*/ 1 w 3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7">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4" name="Freeform 70"/>
              <p:cNvSpPr>
                <a:spLocks noEditPoints="1"/>
              </p:cNvSpPr>
              <p:nvPr/>
            </p:nvSpPr>
            <p:spPr bwMode="auto">
              <a:xfrm>
                <a:off x="3453" y="1742"/>
                <a:ext cx="74" cy="64"/>
              </a:xfrm>
              <a:custGeom>
                <a:avLst/>
                <a:gdLst>
                  <a:gd name="T0" fmla="*/ 22 w 31"/>
                  <a:gd name="T1" fmla="*/ 25 h 27"/>
                  <a:gd name="T2" fmla="*/ 20 w 31"/>
                  <a:gd name="T3" fmla="*/ 23 h 27"/>
                  <a:gd name="T4" fmla="*/ 17 w 31"/>
                  <a:gd name="T5" fmla="*/ 21 h 27"/>
                  <a:gd name="T6" fmla="*/ 21 w 31"/>
                  <a:gd name="T7" fmla="*/ 18 h 27"/>
                  <a:gd name="T8" fmla="*/ 22 w 31"/>
                  <a:gd name="T9" fmla="*/ 25 h 27"/>
                  <a:gd name="T10" fmla="*/ 22 w 31"/>
                  <a:gd name="T11" fmla="*/ 25 h 27"/>
                  <a:gd name="T12" fmla="*/ 23 w 31"/>
                  <a:gd name="T13" fmla="*/ 23 h 27"/>
                  <a:gd name="T14" fmla="*/ 21 w 31"/>
                  <a:gd name="T15" fmla="*/ 18 h 27"/>
                  <a:gd name="T16" fmla="*/ 22 w 31"/>
                  <a:gd name="T17" fmla="*/ 18 h 27"/>
                  <a:gd name="T18" fmla="*/ 21 w 31"/>
                  <a:gd name="T19" fmla="*/ 17 h 27"/>
                  <a:gd name="T20" fmla="*/ 15 w 31"/>
                  <a:gd name="T21" fmla="*/ 12 h 27"/>
                  <a:gd name="T22" fmla="*/ 9 w 31"/>
                  <a:gd name="T23" fmla="*/ 6 h 27"/>
                  <a:gd name="T24" fmla="*/ 16 w 31"/>
                  <a:gd name="T25" fmla="*/ 11 h 27"/>
                  <a:gd name="T26" fmla="*/ 24 w 31"/>
                  <a:gd name="T27" fmla="*/ 16 h 27"/>
                  <a:gd name="T28" fmla="*/ 23 w 31"/>
                  <a:gd name="T29" fmla="*/ 23 h 27"/>
                  <a:gd name="T30" fmla="*/ 13 w 31"/>
                  <a:gd name="T31" fmla="*/ 23 h 27"/>
                  <a:gd name="T32" fmla="*/ 2 w 31"/>
                  <a:gd name="T33" fmla="*/ 2 h 27"/>
                  <a:gd name="T34" fmla="*/ 15 w 31"/>
                  <a:gd name="T35" fmla="*/ 13 h 27"/>
                  <a:gd name="T36" fmla="*/ 20 w 31"/>
                  <a:gd name="T37" fmla="*/ 17 h 27"/>
                  <a:gd name="T38" fmla="*/ 17 w 31"/>
                  <a:gd name="T39" fmla="*/ 20 h 27"/>
                  <a:gd name="T40" fmla="*/ 13 w 31"/>
                  <a:gd name="T41" fmla="*/ 23 h 27"/>
                  <a:gd name="T42" fmla="*/ 24 w 31"/>
                  <a:gd name="T43" fmla="*/ 15 h 27"/>
                  <a:gd name="T44" fmla="*/ 16 w 31"/>
                  <a:gd name="T45" fmla="*/ 10 h 27"/>
                  <a:gd name="T46" fmla="*/ 9 w 31"/>
                  <a:gd name="T47" fmla="*/ 5 h 27"/>
                  <a:gd name="T48" fmla="*/ 4 w 31"/>
                  <a:gd name="T49" fmla="*/ 2 h 27"/>
                  <a:gd name="T50" fmla="*/ 8 w 31"/>
                  <a:gd name="T51" fmla="*/ 4 h 27"/>
                  <a:gd name="T52" fmla="*/ 10 w 31"/>
                  <a:gd name="T53" fmla="*/ 4 h 27"/>
                  <a:gd name="T54" fmla="*/ 29 w 31"/>
                  <a:gd name="T55" fmla="*/ 12 h 27"/>
                  <a:gd name="T56" fmla="*/ 24 w 31"/>
                  <a:gd name="T57" fmla="*/ 15 h 27"/>
                  <a:gd name="T58" fmla="*/ 1 w 31"/>
                  <a:gd name="T59" fmla="*/ 0 h 27"/>
                  <a:gd name="T60" fmla="*/ 1 w 31"/>
                  <a:gd name="T61" fmla="*/ 1 h 27"/>
                  <a:gd name="T62" fmla="*/ 1 w 31"/>
                  <a:gd name="T63" fmla="*/ 1 h 27"/>
                  <a:gd name="T64" fmla="*/ 1 w 31"/>
                  <a:gd name="T65" fmla="*/ 1 h 27"/>
                  <a:gd name="T66" fmla="*/ 5 w 31"/>
                  <a:gd name="T67" fmla="*/ 11 h 27"/>
                  <a:gd name="T68" fmla="*/ 12 w 31"/>
                  <a:gd name="T69" fmla="*/ 24 h 27"/>
                  <a:gd name="T70" fmla="*/ 12 w 31"/>
                  <a:gd name="T71" fmla="*/ 24 h 27"/>
                  <a:gd name="T72" fmla="*/ 17 w 31"/>
                  <a:gd name="T73" fmla="*/ 22 h 27"/>
                  <a:gd name="T74" fmla="*/ 19 w 31"/>
                  <a:gd name="T75" fmla="*/ 24 h 27"/>
                  <a:gd name="T76" fmla="*/ 22 w 31"/>
                  <a:gd name="T77" fmla="*/ 27 h 27"/>
                  <a:gd name="T78" fmla="*/ 22 w 31"/>
                  <a:gd name="T79" fmla="*/ 27 h 27"/>
                  <a:gd name="T80" fmla="*/ 22 w 31"/>
                  <a:gd name="T81" fmla="*/ 27 h 27"/>
                  <a:gd name="T82" fmla="*/ 22 w 31"/>
                  <a:gd name="T83" fmla="*/ 27 h 27"/>
                  <a:gd name="T84" fmla="*/ 23 w 31"/>
                  <a:gd name="T85" fmla="*/ 27 h 27"/>
                  <a:gd name="T86" fmla="*/ 23 w 31"/>
                  <a:gd name="T87" fmla="*/ 26 h 27"/>
                  <a:gd name="T88" fmla="*/ 25 w 31"/>
                  <a:gd name="T89" fmla="*/ 16 h 27"/>
                  <a:gd name="T90" fmla="*/ 30 w 31"/>
                  <a:gd name="T91" fmla="*/ 13 h 27"/>
                  <a:gd name="T92" fmla="*/ 31 w 31"/>
                  <a:gd name="T93" fmla="*/ 13 h 27"/>
                  <a:gd name="T94" fmla="*/ 31 w 31"/>
                  <a:gd name="T95" fmla="*/ 12 h 27"/>
                  <a:gd name="T96" fmla="*/ 31 w 31"/>
                  <a:gd name="T97" fmla="*/ 12 h 27"/>
                  <a:gd name="T98" fmla="*/ 11 w 31"/>
                  <a:gd name="T99" fmla="*/ 3 h 27"/>
                  <a:gd name="T100" fmla="*/ 9 w 31"/>
                  <a:gd name="T101" fmla="*/ 3 h 27"/>
                  <a:gd name="T102" fmla="*/ 1 w 31"/>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7">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5" name="Freeform 71"/>
              <p:cNvSpPr>
                <a:spLocks noEditPoints="1"/>
              </p:cNvSpPr>
              <p:nvPr/>
            </p:nvSpPr>
            <p:spPr bwMode="auto">
              <a:xfrm>
                <a:off x="3539" y="2108"/>
                <a:ext cx="119" cy="112"/>
              </a:xfrm>
              <a:custGeom>
                <a:avLst/>
                <a:gdLst>
                  <a:gd name="T0" fmla="*/ 14 w 50"/>
                  <a:gd name="T1" fmla="*/ 46 h 47"/>
                  <a:gd name="T2" fmla="*/ 16 w 50"/>
                  <a:gd name="T3" fmla="*/ 46 h 47"/>
                  <a:gd name="T4" fmla="*/ 19 w 50"/>
                  <a:gd name="T5" fmla="*/ 46 h 47"/>
                  <a:gd name="T6" fmla="*/ 20 w 50"/>
                  <a:gd name="T7" fmla="*/ 46 h 47"/>
                  <a:gd name="T8" fmla="*/ 22 w 50"/>
                  <a:gd name="T9" fmla="*/ 46 h 47"/>
                  <a:gd name="T10" fmla="*/ 24 w 50"/>
                  <a:gd name="T11" fmla="*/ 46 h 47"/>
                  <a:gd name="T12" fmla="*/ 27 w 50"/>
                  <a:gd name="T13" fmla="*/ 46 h 47"/>
                  <a:gd name="T14" fmla="*/ 28 w 50"/>
                  <a:gd name="T15" fmla="*/ 46 h 47"/>
                  <a:gd name="T16" fmla="*/ 33 w 50"/>
                  <a:gd name="T17" fmla="*/ 46 h 47"/>
                  <a:gd name="T18" fmla="*/ 34 w 50"/>
                  <a:gd name="T19" fmla="*/ 46 h 47"/>
                  <a:gd name="T20" fmla="*/ 37 w 50"/>
                  <a:gd name="T21" fmla="*/ 45 h 47"/>
                  <a:gd name="T22" fmla="*/ 38 w 50"/>
                  <a:gd name="T23" fmla="*/ 45 h 47"/>
                  <a:gd name="T24" fmla="*/ 13 w 50"/>
                  <a:gd name="T25" fmla="*/ 45 h 47"/>
                  <a:gd name="T26" fmla="*/ 19 w 50"/>
                  <a:gd name="T27" fmla="*/ 42 h 47"/>
                  <a:gd name="T28" fmla="*/ 31 w 50"/>
                  <a:gd name="T29" fmla="*/ 40 h 47"/>
                  <a:gd name="T30" fmla="*/ 38 w 50"/>
                  <a:gd name="T31" fmla="*/ 44 h 47"/>
                  <a:gd name="T32" fmla="*/ 13 w 50"/>
                  <a:gd name="T33" fmla="*/ 43 h 47"/>
                  <a:gd name="T34" fmla="*/ 6 w 50"/>
                  <a:gd name="T35" fmla="*/ 37 h 47"/>
                  <a:gd name="T36" fmla="*/ 4 w 50"/>
                  <a:gd name="T37" fmla="*/ 37 h 47"/>
                  <a:gd name="T38" fmla="*/ 42 w 50"/>
                  <a:gd name="T39" fmla="*/ 36 h 47"/>
                  <a:gd name="T40" fmla="*/ 8 w 50"/>
                  <a:gd name="T41" fmla="*/ 37 h 47"/>
                  <a:gd name="T42" fmla="*/ 39 w 50"/>
                  <a:gd name="T43" fmla="*/ 36 h 47"/>
                  <a:gd name="T44" fmla="*/ 36 w 50"/>
                  <a:gd name="T45" fmla="*/ 37 h 47"/>
                  <a:gd name="T46" fmla="*/ 43 w 50"/>
                  <a:gd name="T47" fmla="*/ 36 h 47"/>
                  <a:gd name="T48" fmla="*/ 35 w 50"/>
                  <a:gd name="T49" fmla="*/ 35 h 47"/>
                  <a:gd name="T50" fmla="*/ 34 w 50"/>
                  <a:gd name="T51" fmla="*/ 35 h 47"/>
                  <a:gd name="T52" fmla="*/ 31 w 50"/>
                  <a:gd name="T53" fmla="*/ 35 h 47"/>
                  <a:gd name="T54" fmla="*/ 30 w 50"/>
                  <a:gd name="T55" fmla="*/ 35 h 47"/>
                  <a:gd name="T56" fmla="*/ 28 w 50"/>
                  <a:gd name="T57" fmla="*/ 35 h 47"/>
                  <a:gd name="T58" fmla="*/ 26 w 50"/>
                  <a:gd name="T59" fmla="*/ 35 h 47"/>
                  <a:gd name="T60" fmla="*/ 25 w 50"/>
                  <a:gd name="T61" fmla="*/ 35 h 47"/>
                  <a:gd name="T62" fmla="*/ 24 w 50"/>
                  <a:gd name="T63" fmla="*/ 35 h 47"/>
                  <a:gd name="T64" fmla="*/ 11 w 50"/>
                  <a:gd name="T65" fmla="*/ 35 h 47"/>
                  <a:gd name="T66" fmla="*/ 20 w 50"/>
                  <a:gd name="T67" fmla="*/ 35 h 47"/>
                  <a:gd name="T68" fmla="*/ 18 w 50"/>
                  <a:gd name="T69" fmla="*/ 35 h 47"/>
                  <a:gd name="T70" fmla="*/ 17 w 50"/>
                  <a:gd name="T71" fmla="*/ 35 h 47"/>
                  <a:gd name="T72" fmla="*/ 15 w 50"/>
                  <a:gd name="T73" fmla="*/ 35 h 47"/>
                  <a:gd name="T74" fmla="*/ 47 w 50"/>
                  <a:gd name="T75" fmla="*/ 35 h 47"/>
                  <a:gd name="T76" fmla="*/ 4 w 50"/>
                  <a:gd name="T77" fmla="*/ 35 h 47"/>
                  <a:gd name="T78" fmla="*/ 47 w 50"/>
                  <a:gd name="T79" fmla="*/ 36 h 47"/>
                  <a:gd name="T80" fmla="*/ 2 w 50"/>
                  <a:gd name="T81" fmla="*/ 31 h 47"/>
                  <a:gd name="T82" fmla="*/ 7 w 50"/>
                  <a:gd name="T83" fmla="*/ 1 h 47"/>
                  <a:gd name="T84" fmla="*/ 49 w 50"/>
                  <a:gd name="T85" fmla="*/ 9 h 47"/>
                  <a:gd name="T86" fmla="*/ 41 w 50"/>
                  <a:gd name="T87" fmla="*/ 35 h 47"/>
                  <a:gd name="T88" fmla="*/ 7 w 50"/>
                  <a:gd name="T89" fmla="*/ 0 h 47"/>
                  <a:gd name="T90" fmla="*/ 1 w 50"/>
                  <a:gd name="T91" fmla="*/ 32 h 47"/>
                  <a:gd name="T92" fmla="*/ 18 w 50"/>
                  <a:gd name="T93" fmla="*/ 41 h 47"/>
                  <a:gd name="T94" fmla="*/ 12 w 50"/>
                  <a:gd name="T95" fmla="*/ 42 h 47"/>
                  <a:gd name="T96" fmla="*/ 14 w 50"/>
                  <a:gd name="T97" fmla="*/ 47 h 47"/>
                  <a:gd name="T98" fmla="*/ 39 w 50"/>
                  <a:gd name="T99" fmla="*/ 46 h 47"/>
                  <a:gd name="T100" fmla="*/ 32 w 50"/>
                  <a:gd name="T101" fmla="*/ 42 h 47"/>
                  <a:gd name="T102" fmla="*/ 49 w 50"/>
                  <a:gd name="T103" fmla="*/ 37 h 47"/>
                  <a:gd name="T104" fmla="*/ 50 w 50"/>
                  <a:gd name="T105" fmla="*/ 9 h 47"/>
                  <a:gd name="T106" fmla="*/ 7 w 50"/>
                  <a:gd name="T10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7">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6" name="Freeform 72"/>
              <p:cNvSpPr>
                <a:spLocks noEditPoints="1"/>
              </p:cNvSpPr>
              <p:nvPr/>
            </p:nvSpPr>
            <p:spPr bwMode="auto">
              <a:xfrm>
                <a:off x="3672" y="2213"/>
                <a:ext cx="60" cy="49"/>
              </a:xfrm>
              <a:custGeom>
                <a:avLst/>
                <a:gdLst>
                  <a:gd name="T0" fmla="*/ 15 w 25"/>
                  <a:gd name="T1" fmla="*/ 18 h 21"/>
                  <a:gd name="T2" fmla="*/ 8 w 25"/>
                  <a:gd name="T3" fmla="*/ 13 h 21"/>
                  <a:gd name="T4" fmla="*/ 2 w 25"/>
                  <a:gd name="T5" fmla="*/ 8 h 21"/>
                  <a:gd name="T6" fmla="*/ 4 w 25"/>
                  <a:gd name="T7" fmla="*/ 9 h 21"/>
                  <a:gd name="T8" fmla="*/ 12 w 25"/>
                  <a:gd name="T9" fmla="*/ 15 h 21"/>
                  <a:gd name="T10" fmla="*/ 19 w 25"/>
                  <a:gd name="T11" fmla="*/ 19 h 21"/>
                  <a:gd name="T12" fmla="*/ 22 w 25"/>
                  <a:gd name="T13" fmla="*/ 18 h 21"/>
                  <a:gd name="T14" fmla="*/ 19 w 25"/>
                  <a:gd name="T15" fmla="*/ 18 h 21"/>
                  <a:gd name="T16" fmla="*/ 13 w 25"/>
                  <a:gd name="T17" fmla="*/ 15 h 21"/>
                  <a:gd name="T18" fmla="*/ 7 w 25"/>
                  <a:gd name="T19" fmla="*/ 10 h 21"/>
                  <a:gd name="T20" fmla="*/ 8 w 25"/>
                  <a:gd name="T21" fmla="*/ 7 h 21"/>
                  <a:gd name="T22" fmla="*/ 13 w 25"/>
                  <a:gd name="T23" fmla="*/ 5 h 21"/>
                  <a:gd name="T24" fmla="*/ 18 w 25"/>
                  <a:gd name="T25" fmla="*/ 3 h 21"/>
                  <a:gd name="T26" fmla="*/ 24 w 25"/>
                  <a:gd name="T27" fmla="*/ 14 h 21"/>
                  <a:gd name="T28" fmla="*/ 24 w 25"/>
                  <a:gd name="T29" fmla="*/ 16 h 21"/>
                  <a:gd name="T30" fmla="*/ 6 w 25"/>
                  <a:gd name="T31" fmla="*/ 9 h 21"/>
                  <a:gd name="T32" fmla="*/ 4 w 25"/>
                  <a:gd name="T33" fmla="*/ 8 h 21"/>
                  <a:gd name="T34" fmla="*/ 2 w 25"/>
                  <a:gd name="T35" fmla="*/ 6 h 21"/>
                  <a:gd name="T36" fmla="*/ 11 w 25"/>
                  <a:gd name="T37" fmla="*/ 5 h 21"/>
                  <a:gd name="T38" fmla="*/ 11 w 25"/>
                  <a:gd name="T39" fmla="*/ 5 h 21"/>
                  <a:gd name="T40" fmla="*/ 6 w 25"/>
                  <a:gd name="T41" fmla="*/ 9 h 21"/>
                  <a:gd name="T42" fmla="*/ 11 w 25"/>
                  <a:gd name="T43" fmla="*/ 4 h 21"/>
                  <a:gd name="T44" fmla="*/ 7 w 25"/>
                  <a:gd name="T45" fmla="*/ 1 h 21"/>
                  <a:gd name="T46" fmla="*/ 16 w 25"/>
                  <a:gd name="T47" fmla="*/ 2 h 21"/>
                  <a:gd name="T48" fmla="*/ 12 w 25"/>
                  <a:gd name="T49" fmla="*/ 4 h 21"/>
                  <a:gd name="T50" fmla="*/ 7 w 25"/>
                  <a:gd name="T51" fmla="*/ 0 h 21"/>
                  <a:gd name="T52" fmla="*/ 5 w 25"/>
                  <a:gd name="T53" fmla="*/ 1 h 21"/>
                  <a:gd name="T54" fmla="*/ 1 w 25"/>
                  <a:gd name="T55" fmla="*/ 4 h 21"/>
                  <a:gd name="T56" fmla="*/ 1 w 25"/>
                  <a:gd name="T57" fmla="*/ 8 h 21"/>
                  <a:gd name="T58" fmla="*/ 8 w 25"/>
                  <a:gd name="T59" fmla="*/ 14 h 21"/>
                  <a:gd name="T60" fmla="*/ 14 w 25"/>
                  <a:gd name="T61" fmla="*/ 19 h 21"/>
                  <a:gd name="T62" fmla="*/ 23 w 25"/>
                  <a:gd name="T63" fmla="*/ 19 h 21"/>
                  <a:gd name="T64" fmla="*/ 19 w 25"/>
                  <a:gd name="T6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1">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7" name="Freeform 73"/>
              <p:cNvSpPr>
                <a:spLocks noEditPoints="1"/>
              </p:cNvSpPr>
              <p:nvPr/>
            </p:nvSpPr>
            <p:spPr bwMode="auto">
              <a:xfrm>
                <a:off x="3530" y="2224"/>
                <a:ext cx="133" cy="34"/>
              </a:xfrm>
              <a:custGeom>
                <a:avLst/>
                <a:gdLst>
                  <a:gd name="T0" fmla="*/ 10 w 56"/>
                  <a:gd name="T1" fmla="*/ 12 h 14"/>
                  <a:gd name="T2" fmla="*/ 8 w 56"/>
                  <a:gd name="T3" fmla="*/ 12 h 14"/>
                  <a:gd name="T4" fmla="*/ 11 w 56"/>
                  <a:gd name="T5" fmla="*/ 12 h 14"/>
                  <a:gd name="T6" fmla="*/ 11 w 56"/>
                  <a:gd name="T7" fmla="*/ 12 h 14"/>
                  <a:gd name="T8" fmla="*/ 16 w 56"/>
                  <a:gd name="T9" fmla="*/ 12 h 14"/>
                  <a:gd name="T10" fmla="*/ 17 w 56"/>
                  <a:gd name="T11" fmla="*/ 12 h 14"/>
                  <a:gd name="T12" fmla="*/ 19 w 56"/>
                  <a:gd name="T13" fmla="*/ 12 h 14"/>
                  <a:gd name="T14" fmla="*/ 6 w 56"/>
                  <a:gd name="T15" fmla="*/ 12 h 14"/>
                  <a:gd name="T16" fmla="*/ 7 w 56"/>
                  <a:gd name="T17" fmla="*/ 12 h 14"/>
                  <a:gd name="T18" fmla="*/ 20 w 56"/>
                  <a:gd name="T19" fmla="*/ 12 h 14"/>
                  <a:gd name="T20" fmla="*/ 23 w 56"/>
                  <a:gd name="T21" fmla="*/ 12 h 14"/>
                  <a:gd name="T22" fmla="*/ 24 w 56"/>
                  <a:gd name="T23" fmla="*/ 12 h 14"/>
                  <a:gd name="T24" fmla="*/ 24 w 56"/>
                  <a:gd name="T25" fmla="*/ 12 h 14"/>
                  <a:gd name="T26" fmla="*/ 29 w 56"/>
                  <a:gd name="T27" fmla="*/ 11 h 14"/>
                  <a:gd name="T28" fmla="*/ 29 w 56"/>
                  <a:gd name="T29" fmla="*/ 12 h 14"/>
                  <a:gd name="T30" fmla="*/ 29 w 56"/>
                  <a:gd name="T31" fmla="*/ 11 h 14"/>
                  <a:gd name="T32" fmla="*/ 29 w 56"/>
                  <a:gd name="T33" fmla="*/ 12 h 14"/>
                  <a:gd name="T34" fmla="*/ 33 w 56"/>
                  <a:gd name="T35" fmla="*/ 11 h 14"/>
                  <a:gd name="T36" fmla="*/ 34 w 56"/>
                  <a:gd name="T37" fmla="*/ 12 h 14"/>
                  <a:gd name="T38" fmla="*/ 35 w 56"/>
                  <a:gd name="T39" fmla="*/ 12 h 14"/>
                  <a:gd name="T40" fmla="*/ 37 w 56"/>
                  <a:gd name="T41" fmla="*/ 12 h 14"/>
                  <a:gd name="T42" fmla="*/ 38 w 56"/>
                  <a:gd name="T43" fmla="*/ 12 h 14"/>
                  <a:gd name="T44" fmla="*/ 39 w 56"/>
                  <a:gd name="T45" fmla="*/ 12 h 14"/>
                  <a:gd name="T46" fmla="*/ 41 w 56"/>
                  <a:gd name="T47" fmla="*/ 12 h 14"/>
                  <a:gd name="T48" fmla="*/ 42 w 56"/>
                  <a:gd name="T49" fmla="*/ 11 h 14"/>
                  <a:gd name="T50" fmla="*/ 42 w 56"/>
                  <a:gd name="T51" fmla="*/ 12 h 14"/>
                  <a:gd name="T52" fmla="*/ 46 w 56"/>
                  <a:gd name="T53" fmla="*/ 11 h 14"/>
                  <a:gd name="T54" fmla="*/ 46 w 56"/>
                  <a:gd name="T55" fmla="*/ 12 h 14"/>
                  <a:gd name="T56" fmla="*/ 48 w 56"/>
                  <a:gd name="T57" fmla="*/ 12 h 14"/>
                  <a:gd name="T58" fmla="*/ 49 w 56"/>
                  <a:gd name="T59" fmla="*/ 12 h 14"/>
                  <a:gd name="T60" fmla="*/ 50 w 56"/>
                  <a:gd name="T61" fmla="*/ 12 h 14"/>
                  <a:gd name="T62" fmla="*/ 4 w 56"/>
                  <a:gd name="T63" fmla="*/ 11 h 14"/>
                  <a:gd name="T64" fmla="*/ 3 w 56"/>
                  <a:gd name="T65" fmla="*/ 12 h 14"/>
                  <a:gd name="T66" fmla="*/ 53 w 56"/>
                  <a:gd name="T67" fmla="*/ 11 h 14"/>
                  <a:gd name="T68" fmla="*/ 53 w 56"/>
                  <a:gd name="T69" fmla="*/ 12 h 14"/>
                  <a:gd name="T70" fmla="*/ 55 w 56"/>
                  <a:gd name="T71" fmla="*/ 12 h 14"/>
                  <a:gd name="T72" fmla="*/ 1 w 56"/>
                  <a:gd name="T73" fmla="*/ 11 h 14"/>
                  <a:gd name="T74" fmla="*/ 2 w 56"/>
                  <a:gd name="T75" fmla="*/ 12 h 14"/>
                  <a:gd name="T76" fmla="*/ 9 w 56"/>
                  <a:gd name="T77" fmla="*/ 2 h 14"/>
                  <a:gd name="T78" fmla="*/ 51 w 56"/>
                  <a:gd name="T79" fmla="*/ 1 h 14"/>
                  <a:gd name="T80" fmla="*/ 10 w 56"/>
                  <a:gd name="T81" fmla="*/ 11 h 14"/>
                  <a:gd name="T82" fmla="*/ 8 w 56"/>
                  <a:gd name="T83" fmla="*/ 1 h 14"/>
                  <a:gd name="T84" fmla="*/ 1 w 56"/>
                  <a:gd name="T85" fmla="*/ 10 h 14"/>
                  <a:gd name="T86" fmla="*/ 0 w 56"/>
                  <a:gd name="T87" fmla="*/ 13 h 14"/>
                  <a:gd name="T88" fmla="*/ 1 w 56"/>
                  <a:gd name="T89" fmla="*/ 14 h 14"/>
                  <a:gd name="T90" fmla="*/ 13 w 56"/>
                  <a:gd name="T91" fmla="*/ 13 h 14"/>
                  <a:gd name="T92" fmla="*/ 13 w 56"/>
                  <a:gd name="T93" fmla="*/ 13 h 14"/>
                  <a:gd name="T94" fmla="*/ 16 w 56"/>
                  <a:gd name="T95" fmla="*/ 13 h 14"/>
                  <a:gd name="T96" fmla="*/ 19 w 56"/>
                  <a:gd name="T97" fmla="*/ 13 h 14"/>
                  <a:gd name="T98" fmla="*/ 20 w 56"/>
                  <a:gd name="T99" fmla="*/ 13 h 14"/>
                  <a:gd name="T100" fmla="*/ 23 w 56"/>
                  <a:gd name="T101" fmla="*/ 13 h 14"/>
                  <a:gd name="T102" fmla="*/ 28 w 56"/>
                  <a:gd name="T103" fmla="*/ 13 h 14"/>
                  <a:gd name="T104" fmla="*/ 33 w 56"/>
                  <a:gd name="T105" fmla="*/ 13 h 14"/>
                  <a:gd name="T106" fmla="*/ 33 w 56"/>
                  <a:gd name="T107" fmla="*/ 13 h 14"/>
                  <a:gd name="T108" fmla="*/ 55 w 56"/>
                  <a:gd name="T109" fmla="*/ 13 h 14"/>
                  <a:gd name="T110" fmla="*/ 56 w 56"/>
                  <a:gd name="T111" fmla="*/ 13 h 14"/>
                  <a:gd name="T112" fmla="*/ 56 w 56"/>
                  <a:gd name="T113" fmla="*/ 11 h 14"/>
                  <a:gd name="T114" fmla="*/ 50 w 56"/>
                  <a:gd name="T11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14">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8" name="Freeform 74"/>
              <p:cNvSpPr>
                <a:spLocks noEditPoints="1"/>
              </p:cNvSpPr>
              <p:nvPr/>
            </p:nvSpPr>
            <p:spPr bwMode="auto">
              <a:xfrm>
                <a:off x="3565" y="2239"/>
                <a:ext cx="55" cy="7"/>
              </a:xfrm>
              <a:custGeom>
                <a:avLst/>
                <a:gdLst>
                  <a:gd name="T0" fmla="*/ 1 w 23"/>
                  <a:gd name="T1" fmla="*/ 2 h 3"/>
                  <a:gd name="T2" fmla="*/ 1 w 23"/>
                  <a:gd name="T3" fmla="*/ 2 h 3"/>
                  <a:gd name="T4" fmla="*/ 1 w 23"/>
                  <a:gd name="T5" fmla="*/ 1 h 3"/>
                  <a:gd name="T6" fmla="*/ 13 w 23"/>
                  <a:gd name="T7" fmla="*/ 1 h 3"/>
                  <a:gd name="T8" fmla="*/ 22 w 23"/>
                  <a:gd name="T9" fmla="*/ 1 h 3"/>
                  <a:gd name="T10" fmla="*/ 22 w 23"/>
                  <a:gd name="T11" fmla="*/ 2 h 3"/>
                  <a:gd name="T12" fmla="*/ 11 w 23"/>
                  <a:gd name="T13" fmla="*/ 2 h 3"/>
                  <a:gd name="T14" fmla="*/ 1 w 23"/>
                  <a:gd name="T15" fmla="*/ 2 h 3"/>
                  <a:gd name="T16" fmla="*/ 13 w 23"/>
                  <a:gd name="T17" fmla="*/ 0 h 3"/>
                  <a:gd name="T18" fmla="*/ 0 w 23"/>
                  <a:gd name="T19" fmla="*/ 0 h 3"/>
                  <a:gd name="T20" fmla="*/ 0 w 23"/>
                  <a:gd name="T21" fmla="*/ 1 h 3"/>
                  <a:gd name="T22" fmla="*/ 0 w 23"/>
                  <a:gd name="T23" fmla="*/ 1 h 3"/>
                  <a:gd name="T24" fmla="*/ 0 w 23"/>
                  <a:gd name="T25" fmla="*/ 2 h 3"/>
                  <a:gd name="T26" fmla="*/ 0 w 23"/>
                  <a:gd name="T27" fmla="*/ 3 h 3"/>
                  <a:gd name="T28" fmla="*/ 0 w 23"/>
                  <a:gd name="T29" fmla="*/ 3 h 3"/>
                  <a:gd name="T30" fmla="*/ 11 w 23"/>
                  <a:gd name="T31" fmla="*/ 3 h 3"/>
                  <a:gd name="T32" fmla="*/ 23 w 23"/>
                  <a:gd name="T33" fmla="*/ 3 h 3"/>
                  <a:gd name="T34" fmla="*/ 23 w 23"/>
                  <a:gd name="T35" fmla="*/ 3 h 3"/>
                  <a:gd name="T36" fmla="*/ 23 w 23"/>
                  <a:gd name="T37" fmla="*/ 3 h 3"/>
                  <a:gd name="T38" fmla="*/ 23 w 23"/>
                  <a:gd name="T39" fmla="*/ 1 h 3"/>
                  <a:gd name="T40" fmla="*/ 23 w 23"/>
                  <a:gd name="T41" fmla="*/ 0 h 3"/>
                  <a:gd name="T42" fmla="*/ 13 w 23"/>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9" name="Freeform 75"/>
              <p:cNvSpPr>
                <a:spLocks noEditPoints="1"/>
              </p:cNvSpPr>
              <p:nvPr/>
            </p:nvSpPr>
            <p:spPr bwMode="auto">
              <a:xfrm>
                <a:off x="3551" y="2229"/>
                <a:ext cx="19" cy="7"/>
              </a:xfrm>
              <a:custGeom>
                <a:avLst/>
                <a:gdLst>
                  <a:gd name="T0" fmla="*/ 1 w 8"/>
                  <a:gd name="T1" fmla="*/ 2 h 3"/>
                  <a:gd name="T2" fmla="*/ 2 w 8"/>
                  <a:gd name="T3" fmla="*/ 1 h 3"/>
                  <a:gd name="T4" fmla="*/ 7 w 8"/>
                  <a:gd name="T5" fmla="*/ 1 h 3"/>
                  <a:gd name="T6" fmla="*/ 6 w 8"/>
                  <a:gd name="T7" fmla="*/ 2 h 3"/>
                  <a:gd name="T8" fmla="*/ 6 w 8"/>
                  <a:gd name="T9" fmla="*/ 2 h 3"/>
                  <a:gd name="T10" fmla="*/ 1 w 8"/>
                  <a:gd name="T11" fmla="*/ 2 h 3"/>
                  <a:gd name="T12" fmla="*/ 7 w 8"/>
                  <a:gd name="T13" fmla="*/ 0 h 3"/>
                  <a:gd name="T14" fmla="*/ 2 w 8"/>
                  <a:gd name="T15" fmla="*/ 0 h 3"/>
                  <a:gd name="T16" fmla="*/ 1 w 8"/>
                  <a:gd name="T17" fmla="*/ 1 h 3"/>
                  <a:gd name="T18" fmla="*/ 1 w 8"/>
                  <a:gd name="T19" fmla="*/ 1 h 3"/>
                  <a:gd name="T20" fmla="*/ 1 w 8"/>
                  <a:gd name="T21" fmla="*/ 1 h 3"/>
                  <a:gd name="T22" fmla="*/ 0 w 8"/>
                  <a:gd name="T23" fmla="*/ 2 h 3"/>
                  <a:gd name="T24" fmla="*/ 0 w 8"/>
                  <a:gd name="T25" fmla="*/ 3 h 3"/>
                  <a:gd name="T26" fmla="*/ 7 w 8"/>
                  <a:gd name="T27" fmla="*/ 3 h 3"/>
                  <a:gd name="T28" fmla="*/ 7 w 8"/>
                  <a:gd name="T29" fmla="*/ 2 h 3"/>
                  <a:gd name="T30" fmla="*/ 7 w 8"/>
                  <a:gd name="T31" fmla="*/ 2 h 3"/>
                  <a:gd name="T32" fmla="*/ 8 w 8"/>
                  <a:gd name="T33" fmla="*/ 1 h 3"/>
                  <a:gd name="T34" fmla="*/ 8 w 8"/>
                  <a:gd name="T35" fmla="*/ 0 h 3"/>
                  <a:gd name="T36" fmla="*/ 7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0" name="Freeform 76"/>
              <p:cNvSpPr>
                <a:spLocks noEditPoints="1"/>
              </p:cNvSpPr>
              <p:nvPr/>
            </p:nvSpPr>
            <p:spPr bwMode="auto">
              <a:xfrm>
                <a:off x="3544" y="2239"/>
                <a:ext cx="19" cy="7"/>
              </a:xfrm>
              <a:custGeom>
                <a:avLst/>
                <a:gdLst>
                  <a:gd name="T0" fmla="*/ 2 w 8"/>
                  <a:gd name="T1" fmla="*/ 2 h 3"/>
                  <a:gd name="T2" fmla="*/ 2 w 8"/>
                  <a:gd name="T3" fmla="*/ 2 h 3"/>
                  <a:gd name="T4" fmla="*/ 7 w 8"/>
                  <a:gd name="T5" fmla="*/ 1 h 3"/>
                  <a:gd name="T6" fmla="*/ 7 w 8"/>
                  <a:gd name="T7" fmla="*/ 2 h 3"/>
                  <a:gd name="T8" fmla="*/ 6 w 8"/>
                  <a:gd name="T9" fmla="*/ 2 h 3"/>
                  <a:gd name="T10" fmla="*/ 2 w 8"/>
                  <a:gd name="T11" fmla="*/ 2 h 3"/>
                  <a:gd name="T12" fmla="*/ 8 w 8"/>
                  <a:gd name="T13" fmla="*/ 0 h 3"/>
                  <a:gd name="T14" fmla="*/ 2 w 8"/>
                  <a:gd name="T15" fmla="*/ 1 h 3"/>
                  <a:gd name="T16" fmla="*/ 1 w 8"/>
                  <a:gd name="T17" fmla="*/ 1 h 3"/>
                  <a:gd name="T18" fmla="*/ 1 w 8"/>
                  <a:gd name="T19" fmla="*/ 1 h 3"/>
                  <a:gd name="T20" fmla="*/ 1 w 8"/>
                  <a:gd name="T21" fmla="*/ 1 h 3"/>
                  <a:gd name="T22" fmla="*/ 0 w 8"/>
                  <a:gd name="T23" fmla="*/ 3 h 3"/>
                  <a:gd name="T24" fmla="*/ 0 w 8"/>
                  <a:gd name="T25" fmla="*/ 3 h 3"/>
                  <a:gd name="T26" fmla="*/ 7 w 8"/>
                  <a:gd name="T27" fmla="*/ 3 h 3"/>
                  <a:gd name="T28" fmla="*/ 7 w 8"/>
                  <a:gd name="T29" fmla="*/ 2 h 3"/>
                  <a:gd name="T30" fmla="*/ 7 w 8"/>
                  <a:gd name="T31" fmla="*/ 2 h 3"/>
                  <a:gd name="T32" fmla="*/ 8 w 8"/>
                  <a:gd name="T33" fmla="*/ 1 h 3"/>
                  <a:gd name="T34" fmla="*/ 8 w 8"/>
                  <a:gd name="T35" fmla="*/ 1 h 3"/>
                  <a:gd name="T36" fmla="*/ 8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1" name="Freeform 77"/>
              <p:cNvSpPr>
                <a:spLocks noEditPoints="1"/>
              </p:cNvSpPr>
              <p:nvPr/>
            </p:nvSpPr>
            <p:spPr bwMode="auto">
              <a:xfrm>
                <a:off x="3603" y="2229"/>
                <a:ext cx="12" cy="7"/>
              </a:xfrm>
              <a:custGeom>
                <a:avLst/>
                <a:gdLst>
                  <a:gd name="T0" fmla="*/ 1 w 5"/>
                  <a:gd name="T1" fmla="*/ 2 h 3"/>
                  <a:gd name="T2" fmla="*/ 1 w 5"/>
                  <a:gd name="T3" fmla="*/ 1 h 3"/>
                  <a:gd name="T4" fmla="*/ 4 w 5"/>
                  <a:gd name="T5" fmla="*/ 1 h 3"/>
                  <a:gd name="T6" fmla="*/ 4 w 5"/>
                  <a:gd name="T7" fmla="*/ 2 h 3"/>
                  <a:gd name="T8" fmla="*/ 1 w 5"/>
                  <a:gd name="T9" fmla="*/ 2 h 3"/>
                  <a:gd name="T10" fmla="*/ 1 w 5"/>
                  <a:gd name="T11" fmla="*/ 0 h 3"/>
                  <a:gd name="T12" fmla="*/ 0 w 5"/>
                  <a:gd name="T13" fmla="*/ 0 h 3"/>
                  <a:gd name="T14" fmla="*/ 0 w 5"/>
                  <a:gd name="T15" fmla="*/ 2 h 3"/>
                  <a:gd name="T16" fmla="*/ 0 w 5"/>
                  <a:gd name="T17" fmla="*/ 2 h 3"/>
                  <a:gd name="T18" fmla="*/ 0 w 5"/>
                  <a:gd name="T19" fmla="*/ 3 h 3"/>
                  <a:gd name="T20" fmla="*/ 5 w 5"/>
                  <a:gd name="T21" fmla="*/ 3 h 3"/>
                  <a:gd name="T22" fmla="*/ 5 w 5"/>
                  <a:gd name="T23" fmla="*/ 2 h 3"/>
                  <a:gd name="T24" fmla="*/ 5 w 5"/>
                  <a:gd name="T25" fmla="*/ 2 h 3"/>
                  <a:gd name="T26" fmla="*/ 5 w 5"/>
                  <a:gd name="T27" fmla="*/ 0 h 3"/>
                  <a:gd name="T28" fmla="*/ 5 w 5"/>
                  <a:gd name="T29" fmla="*/ 0 h 3"/>
                  <a:gd name="T30" fmla="*/ 1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2" name="Freeform 78"/>
              <p:cNvSpPr>
                <a:spLocks noEditPoints="1"/>
              </p:cNvSpPr>
              <p:nvPr/>
            </p:nvSpPr>
            <p:spPr bwMode="auto">
              <a:xfrm>
                <a:off x="3634" y="2229"/>
                <a:ext cx="17" cy="5"/>
              </a:xfrm>
              <a:custGeom>
                <a:avLst/>
                <a:gdLst>
                  <a:gd name="T0" fmla="*/ 1 w 7"/>
                  <a:gd name="T1" fmla="*/ 1 h 2"/>
                  <a:gd name="T2" fmla="*/ 1 w 7"/>
                  <a:gd name="T3" fmla="*/ 1 h 2"/>
                  <a:gd name="T4" fmla="*/ 5 w 7"/>
                  <a:gd name="T5" fmla="*/ 1 h 2"/>
                  <a:gd name="T6" fmla="*/ 6 w 7"/>
                  <a:gd name="T7" fmla="*/ 1 h 2"/>
                  <a:gd name="T8" fmla="*/ 6 w 7"/>
                  <a:gd name="T9" fmla="*/ 1 h 2"/>
                  <a:gd name="T10" fmla="*/ 1 w 7"/>
                  <a:gd name="T11" fmla="*/ 1 h 2"/>
                  <a:gd name="T12" fmla="*/ 0 w 7"/>
                  <a:gd name="T13" fmla="*/ 0 h 2"/>
                  <a:gd name="T14" fmla="*/ 0 w 7"/>
                  <a:gd name="T15" fmla="*/ 0 h 2"/>
                  <a:gd name="T16" fmla="*/ 0 w 7"/>
                  <a:gd name="T17" fmla="*/ 1 h 2"/>
                  <a:gd name="T18" fmla="*/ 0 w 7"/>
                  <a:gd name="T19" fmla="*/ 2 h 2"/>
                  <a:gd name="T20" fmla="*/ 1 w 7"/>
                  <a:gd name="T21" fmla="*/ 2 h 2"/>
                  <a:gd name="T22" fmla="*/ 7 w 7"/>
                  <a:gd name="T23" fmla="*/ 2 h 2"/>
                  <a:gd name="T24" fmla="*/ 7 w 7"/>
                  <a:gd name="T25" fmla="*/ 2 h 2"/>
                  <a:gd name="T26" fmla="*/ 7 w 7"/>
                  <a:gd name="T27" fmla="*/ 2 h 2"/>
                  <a:gd name="T28" fmla="*/ 7 w 7"/>
                  <a:gd name="T29" fmla="*/ 1 h 2"/>
                  <a:gd name="T30" fmla="*/ 5 w 7"/>
                  <a:gd name="T31" fmla="*/ 0 h 2"/>
                  <a:gd name="T32" fmla="*/ 0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3" name="Freeform 79"/>
              <p:cNvSpPr>
                <a:spLocks noEditPoints="1"/>
              </p:cNvSpPr>
              <p:nvPr/>
            </p:nvSpPr>
            <p:spPr bwMode="auto">
              <a:xfrm>
                <a:off x="3637" y="2239"/>
                <a:ext cx="19" cy="7"/>
              </a:xfrm>
              <a:custGeom>
                <a:avLst/>
                <a:gdLst>
                  <a:gd name="T0" fmla="*/ 2 w 8"/>
                  <a:gd name="T1" fmla="*/ 2 h 3"/>
                  <a:gd name="T2" fmla="*/ 2 w 8"/>
                  <a:gd name="T3" fmla="*/ 1 h 3"/>
                  <a:gd name="T4" fmla="*/ 6 w 8"/>
                  <a:gd name="T5" fmla="*/ 1 h 3"/>
                  <a:gd name="T6" fmla="*/ 7 w 8"/>
                  <a:gd name="T7" fmla="*/ 2 h 3"/>
                  <a:gd name="T8" fmla="*/ 7 w 8"/>
                  <a:gd name="T9" fmla="*/ 2 h 3"/>
                  <a:gd name="T10" fmla="*/ 2 w 8"/>
                  <a:gd name="T11" fmla="*/ 2 h 3"/>
                  <a:gd name="T12" fmla="*/ 1 w 8"/>
                  <a:gd name="T13" fmla="*/ 0 h 3"/>
                  <a:gd name="T14" fmla="*/ 0 w 8"/>
                  <a:gd name="T15" fmla="*/ 1 h 3"/>
                  <a:gd name="T16" fmla="*/ 0 w 8"/>
                  <a:gd name="T17" fmla="*/ 1 h 3"/>
                  <a:gd name="T18" fmla="*/ 1 w 8"/>
                  <a:gd name="T19" fmla="*/ 3 h 3"/>
                  <a:gd name="T20" fmla="*/ 1 w 8"/>
                  <a:gd name="T21" fmla="*/ 3 h 3"/>
                  <a:gd name="T22" fmla="*/ 7 w 8"/>
                  <a:gd name="T23" fmla="*/ 3 h 3"/>
                  <a:gd name="T24" fmla="*/ 8 w 8"/>
                  <a:gd name="T25" fmla="*/ 2 h 3"/>
                  <a:gd name="T26" fmla="*/ 8 w 8"/>
                  <a:gd name="T27" fmla="*/ 2 h 3"/>
                  <a:gd name="T28" fmla="*/ 8 w 8"/>
                  <a:gd name="T29" fmla="*/ 1 h 3"/>
                  <a:gd name="T30" fmla="*/ 6 w 8"/>
                  <a:gd name="T31" fmla="*/ 0 h 3"/>
                  <a:gd name="T32" fmla="*/ 1 w 8"/>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4" name="Freeform 80"/>
              <p:cNvSpPr>
                <a:spLocks noEditPoints="1"/>
              </p:cNvSpPr>
              <p:nvPr/>
            </p:nvSpPr>
            <p:spPr bwMode="auto">
              <a:xfrm>
                <a:off x="3618" y="2229"/>
                <a:ext cx="14" cy="7"/>
              </a:xfrm>
              <a:custGeom>
                <a:avLst/>
                <a:gdLst>
                  <a:gd name="T0" fmla="*/ 1 w 6"/>
                  <a:gd name="T1" fmla="*/ 2 h 3"/>
                  <a:gd name="T2" fmla="*/ 1 w 6"/>
                  <a:gd name="T3" fmla="*/ 1 h 3"/>
                  <a:gd name="T4" fmla="*/ 5 w 6"/>
                  <a:gd name="T5" fmla="*/ 1 h 3"/>
                  <a:gd name="T6" fmla="*/ 5 w 6"/>
                  <a:gd name="T7" fmla="*/ 1 h 3"/>
                  <a:gd name="T8" fmla="*/ 5 w 6"/>
                  <a:gd name="T9" fmla="*/ 1 h 3"/>
                  <a:gd name="T10" fmla="*/ 5 w 6"/>
                  <a:gd name="T11" fmla="*/ 2 h 3"/>
                  <a:gd name="T12" fmla="*/ 1 w 6"/>
                  <a:gd name="T13" fmla="*/ 2 h 3"/>
                  <a:gd name="T14" fmla="*/ 1 w 6"/>
                  <a:gd name="T15" fmla="*/ 0 h 3"/>
                  <a:gd name="T16" fmla="*/ 0 w 6"/>
                  <a:gd name="T17" fmla="*/ 0 h 3"/>
                  <a:gd name="T18" fmla="*/ 0 w 6"/>
                  <a:gd name="T19" fmla="*/ 1 h 3"/>
                  <a:gd name="T20" fmla="*/ 0 w 6"/>
                  <a:gd name="T21" fmla="*/ 2 h 3"/>
                  <a:gd name="T22" fmla="*/ 1 w 6"/>
                  <a:gd name="T23" fmla="*/ 3 h 3"/>
                  <a:gd name="T24" fmla="*/ 6 w 6"/>
                  <a:gd name="T25" fmla="*/ 3 h 3"/>
                  <a:gd name="T26" fmla="*/ 6 w 6"/>
                  <a:gd name="T27" fmla="*/ 2 h 3"/>
                  <a:gd name="T28" fmla="*/ 6 w 6"/>
                  <a:gd name="T29" fmla="*/ 2 h 3"/>
                  <a:gd name="T30" fmla="*/ 6 w 6"/>
                  <a:gd name="T31" fmla="*/ 1 h 3"/>
                  <a:gd name="T32" fmla="*/ 6 w 6"/>
                  <a:gd name="T33" fmla="*/ 1 h 3"/>
                  <a:gd name="T34" fmla="*/ 6 w 6"/>
                  <a:gd name="T35" fmla="*/ 0 h 3"/>
                  <a:gd name="T36" fmla="*/ 5 w 6"/>
                  <a:gd name="T37" fmla="*/ 0 h 3"/>
                  <a:gd name="T38" fmla="*/ 1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5" name="Freeform 81"/>
              <p:cNvSpPr>
                <a:spLocks noEditPoints="1"/>
              </p:cNvSpPr>
              <p:nvPr/>
            </p:nvSpPr>
            <p:spPr bwMode="auto">
              <a:xfrm>
                <a:off x="3622" y="2239"/>
                <a:ext cx="15" cy="7"/>
              </a:xfrm>
              <a:custGeom>
                <a:avLst/>
                <a:gdLst>
                  <a:gd name="T0" fmla="*/ 1 w 6"/>
                  <a:gd name="T1" fmla="*/ 2 h 3"/>
                  <a:gd name="T2" fmla="*/ 1 w 6"/>
                  <a:gd name="T3" fmla="*/ 1 h 3"/>
                  <a:gd name="T4" fmla="*/ 4 w 6"/>
                  <a:gd name="T5" fmla="*/ 1 h 3"/>
                  <a:gd name="T6" fmla="*/ 4 w 6"/>
                  <a:gd name="T7" fmla="*/ 2 h 3"/>
                  <a:gd name="T8" fmla="*/ 5 w 6"/>
                  <a:gd name="T9" fmla="*/ 2 h 3"/>
                  <a:gd name="T10" fmla="*/ 5 w 6"/>
                  <a:gd name="T11" fmla="*/ 2 h 3"/>
                  <a:gd name="T12" fmla="*/ 1 w 6"/>
                  <a:gd name="T13" fmla="*/ 2 h 3"/>
                  <a:gd name="T14" fmla="*/ 0 w 6"/>
                  <a:gd name="T15" fmla="*/ 0 h 3"/>
                  <a:gd name="T16" fmla="*/ 0 w 6"/>
                  <a:gd name="T17" fmla="*/ 0 h 3"/>
                  <a:gd name="T18" fmla="*/ 0 w 6"/>
                  <a:gd name="T19" fmla="*/ 1 h 3"/>
                  <a:gd name="T20" fmla="*/ 0 w 6"/>
                  <a:gd name="T21" fmla="*/ 2 h 3"/>
                  <a:gd name="T22" fmla="*/ 0 w 6"/>
                  <a:gd name="T23" fmla="*/ 3 h 3"/>
                  <a:gd name="T24" fmla="*/ 5 w 6"/>
                  <a:gd name="T25" fmla="*/ 3 h 3"/>
                  <a:gd name="T26" fmla="*/ 6 w 6"/>
                  <a:gd name="T27" fmla="*/ 2 h 3"/>
                  <a:gd name="T28" fmla="*/ 6 w 6"/>
                  <a:gd name="T29" fmla="*/ 2 h 3"/>
                  <a:gd name="T30" fmla="*/ 5 w 6"/>
                  <a:gd name="T31" fmla="*/ 1 h 3"/>
                  <a:gd name="T32" fmla="*/ 5 w 6"/>
                  <a:gd name="T33" fmla="*/ 1 h 3"/>
                  <a:gd name="T34" fmla="*/ 5 w 6"/>
                  <a:gd name="T35" fmla="*/ 1 h 3"/>
                  <a:gd name="T36" fmla="*/ 5 w 6"/>
                  <a:gd name="T37" fmla="*/ 0 h 3"/>
                  <a:gd name="T38" fmla="*/ 0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6" name="Freeform 82"/>
              <p:cNvSpPr>
                <a:spLocks noEditPoints="1"/>
              </p:cNvSpPr>
              <p:nvPr/>
            </p:nvSpPr>
            <p:spPr bwMode="auto">
              <a:xfrm>
                <a:off x="3587" y="2229"/>
                <a:ext cx="14" cy="7"/>
              </a:xfrm>
              <a:custGeom>
                <a:avLst/>
                <a:gdLst>
                  <a:gd name="T0" fmla="*/ 1 w 6"/>
                  <a:gd name="T1" fmla="*/ 2 h 3"/>
                  <a:gd name="T2" fmla="*/ 2 w 6"/>
                  <a:gd name="T3" fmla="*/ 1 h 3"/>
                  <a:gd name="T4" fmla="*/ 5 w 6"/>
                  <a:gd name="T5" fmla="*/ 1 h 3"/>
                  <a:gd name="T6" fmla="*/ 5 w 6"/>
                  <a:gd name="T7" fmla="*/ 2 h 3"/>
                  <a:gd name="T8" fmla="*/ 1 w 6"/>
                  <a:gd name="T9" fmla="*/ 2 h 3"/>
                  <a:gd name="T10" fmla="*/ 6 w 6"/>
                  <a:gd name="T11" fmla="*/ 0 h 3"/>
                  <a:gd name="T12" fmla="*/ 1 w 6"/>
                  <a:gd name="T13" fmla="*/ 0 h 3"/>
                  <a:gd name="T14" fmla="*/ 1 w 6"/>
                  <a:gd name="T15" fmla="*/ 0 h 3"/>
                  <a:gd name="T16" fmla="*/ 0 w 6"/>
                  <a:gd name="T17" fmla="*/ 2 h 3"/>
                  <a:gd name="T18" fmla="*/ 0 w 6"/>
                  <a:gd name="T19" fmla="*/ 2 h 3"/>
                  <a:gd name="T20" fmla="*/ 1 w 6"/>
                  <a:gd name="T21" fmla="*/ 3 h 3"/>
                  <a:gd name="T22" fmla="*/ 5 w 6"/>
                  <a:gd name="T23" fmla="*/ 3 h 3"/>
                  <a:gd name="T24" fmla="*/ 6 w 6"/>
                  <a:gd name="T25" fmla="*/ 2 h 3"/>
                  <a:gd name="T26" fmla="*/ 6 w 6"/>
                  <a:gd name="T27" fmla="*/ 2 h 3"/>
                  <a:gd name="T28" fmla="*/ 6 w 6"/>
                  <a:gd name="T29" fmla="*/ 2 h 3"/>
                  <a:gd name="T30" fmla="*/ 6 w 6"/>
                  <a:gd name="T31" fmla="*/ 1 h 3"/>
                  <a:gd name="T32" fmla="*/ 6 w 6"/>
                  <a:gd name="T33" fmla="*/ 0 h 3"/>
                  <a:gd name="T34" fmla="*/ 6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7" name="Freeform 83"/>
              <p:cNvSpPr>
                <a:spLocks noEditPoints="1"/>
              </p:cNvSpPr>
              <p:nvPr/>
            </p:nvSpPr>
            <p:spPr bwMode="auto">
              <a:xfrm>
                <a:off x="3570" y="2229"/>
                <a:ext cx="17" cy="7"/>
              </a:xfrm>
              <a:custGeom>
                <a:avLst/>
                <a:gdLst>
                  <a:gd name="T0" fmla="*/ 2 w 7"/>
                  <a:gd name="T1" fmla="*/ 2 h 3"/>
                  <a:gd name="T2" fmla="*/ 2 w 7"/>
                  <a:gd name="T3" fmla="*/ 1 h 3"/>
                  <a:gd name="T4" fmla="*/ 5 w 7"/>
                  <a:gd name="T5" fmla="*/ 1 h 3"/>
                  <a:gd name="T6" fmla="*/ 5 w 7"/>
                  <a:gd name="T7" fmla="*/ 1 h 3"/>
                  <a:gd name="T8" fmla="*/ 5 w 7"/>
                  <a:gd name="T9" fmla="*/ 2 h 3"/>
                  <a:gd name="T10" fmla="*/ 2 w 7"/>
                  <a:gd name="T11" fmla="*/ 2 h 3"/>
                  <a:gd name="T12" fmla="*/ 6 w 7"/>
                  <a:gd name="T13" fmla="*/ 0 h 3"/>
                  <a:gd name="T14" fmla="*/ 1 w 7"/>
                  <a:gd name="T15" fmla="*/ 0 h 3"/>
                  <a:gd name="T16" fmla="*/ 1 w 7"/>
                  <a:gd name="T17" fmla="*/ 0 h 3"/>
                  <a:gd name="T18" fmla="*/ 0 w 7"/>
                  <a:gd name="T19" fmla="*/ 2 h 3"/>
                  <a:gd name="T20" fmla="*/ 0 w 7"/>
                  <a:gd name="T21" fmla="*/ 3 h 3"/>
                  <a:gd name="T22" fmla="*/ 1 w 7"/>
                  <a:gd name="T23" fmla="*/ 3 h 3"/>
                  <a:gd name="T24" fmla="*/ 6 w 7"/>
                  <a:gd name="T25" fmla="*/ 3 h 3"/>
                  <a:gd name="T26" fmla="*/ 6 w 7"/>
                  <a:gd name="T27" fmla="*/ 2 h 3"/>
                  <a:gd name="T28" fmla="*/ 6 w 7"/>
                  <a:gd name="T29" fmla="*/ 2 h 3"/>
                  <a:gd name="T30" fmla="*/ 6 w 7"/>
                  <a:gd name="T31" fmla="*/ 2 h 3"/>
                  <a:gd name="T32" fmla="*/ 7 w 7"/>
                  <a:gd name="T33" fmla="*/ 1 h 3"/>
                  <a:gd name="T34" fmla="*/ 7 w 7"/>
                  <a:gd name="T35" fmla="*/ 0 h 3"/>
                  <a:gd name="T36" fmla="*/ 6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8" name="Freeform 84"/>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9" name="Freeform 85"/>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00" name="Freeform 86"/>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01" name="Freeform 87"/>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02" name="Freeform 88"/>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03" name="Freeform 89"/>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04" name="Freeform 90"/>
              <p:cNvSpPr>
                <a:spLocks noEditPoints="1"/>
              </p:cNvSpPr>
              <p:nvPr/>
            </p:nvSpPr>
            <p:spPr bwMode="auto">
              <a:xfrm>
                <a:off x="3660"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3 h 4"/>
                  <a:gd name="T14" fmla="*/ 2 w 7"/>
                  <a:gd name="T15" fmla="*/ 3 h 4"/>
                  <a:gd name="T16" fmla="*/ 2 w 7"/>
                  <a:gd name="T17" fmla="*/ 3 h 4"/>
                  <a:gd name="T18" fmla="*/ 5 w 7"/>
                  <a:gd name="T19" fmla="*/ 3 h 4"/>
                  <a:gd name="T20" fmla="*/ 5 w 7"/>
                  <a:gd name="T21" fmla="*/ 2 h 4"/>
                  <a:gd name="T22" fmla="*/ 5 w 7"/>
                  <a:gd name="T23" fmla="*/ 3 h 4"/>
                  <a:gd name="T24" fmla="*/ 3 w 7"/>
                  <a:gd name="T25" fmla="*/ 3 h 4"/>
                  <a:gd name="T26" fmla="*/ 2 w 7"/>
                  <a:gd name="T27" fmla="*/ 2 h 4"/>
                  <a:gd name="T28" fmla="*/ 2 w 7"/>
                  <a:gd name="T29" fmla="*/ 1 h 4"/>
                  <a:gd name="T30" fmla="*/ 2 w 7"/>
                  <a:gd name="T31" fmla="*/ 1 h 4"/>
                  <a:gd name="T32" fmla="*/ 3 w 7"/>
                  <a:gd name="T33" fmla="*/ 1 h 4"/>
                  <a:gd name="T34" fmla="*/ 5 w 7"/>
                  <a:gd name="T35" fmla="*/ 1 h 4"/>
                  <a:gd name="T36" fmla="*/ 5 w 7"/>
                  <a:gd name="T37" fmla="*/ 1 h 4"/>
                  <a:gd name="T38" fmla="*/ 5 w 7"/>
                  <a:gd name="T39" fmla="*/ 2 h 4"/>
                  <a:gd name="T40" fmla="*/ 5 w 7"/>
                  <a:gd name="T41" fmla="*/ 2 h 4"/>
                  <a:gd name="T42" fmla="*/ 5 w 7"/>
                  <a:gd name="T43" fmla="*/ 2 h 4"/>
                  <a:gd name="T44" fmla="*/ 2 w 7"/>
                  <a:gd name="T45" fmla="*/ 2 h 4"/>
                  <a:gd name="T46" fmla="*/ 3 w 7"/>
                  <a:gd name="T47" fmla="*/ 0 h 4"/>
                  <a:gd name="T48" fmla="*/ 1 w 7"/>
                  <a:gd name="T49" fmla="*/ 1 h 4"/>
                  <a:gd name="T50" fmla="*/ 1 w 7"/>
                  <a:gd name="T51" fmla="*/ 2 h 4"/>
                  <a:gd name="T52" fmla="*/ 1 w 7"/>
                  <a:gd name="T53" fmla="*/ 4 h 4"/>
                  <a:gd name="T54" fmla="*/ 2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05" name="Freeform 91"/>
              <p:cNvSpPr>
                <a:spLocks noEditPoints="1"/>
              </p:cNvSpPr>
              <p:nvPr/>
            </p:nvSpPr>
            <p:spPr bwMode="auto">
              <a:xfrm>
                <a:off x="3660" y="2465"/>
                <a:ext cx="17" cy="9"/>
              </a:xfrm>
              <a:custGeom>
                <a:avLst/>
                <a:gdLst>
                  <a:gd name="T0" fmla="*/ 3 w 7"/>
                  <a:gd name="T1" fmla="*/ 2 h 4"/>
                  <a:gd name="T2" fmla="*/ 2 w 7"/>
                  <a:gd name="T3" fmla="*/ 2 h 4"/>
                  <a:gd name="T4" fmla="*/ 2 w 7"/>
                  <a:gd name="T5" fmla="*/ 1 h 4"/>
                  <a:gd name="T6" fmla="*/ 3 w 7"/>
                  <a:gd name="T7" fmla="*/ 1 h 4"/>
                  <a:gd name="T8" fmla="*/ 5 w 7"/>
                  <a:gd name="T9" fmla="*/ 1 h 4"/>
                  <a:gd name="T10" fmla="*/ 5 w 7"/>
                  <a:gd name="T11" fmla="*/ 1 h 4"/>
                  <a:gd name="T12" fmla="*/ 5 w 7"/>
                  <a:gd name="T13" fmla="*/ 3 h 4"/>
                  <a:gd name="T14" fmla="*/ 3 w 7"/>
                  <a:gd name="T15" fmla="*/ 3 h 4"/>
                  <a:gd name="T16" fmla="*/ 2 w 7"/>
                  <a:gd name="T17" fmla="*/ 3 h 4"/>
                  <a:gd name="T18" fmla="*/ 2 w 7"/>
                  <a:gd name="T19" fmla="*/ 3 h 4"/>
                  <a:gd name="T20" fmla="*/ 2 w 7"/>
                  <a:gd name="T21" fmla="*/ 1 h 4"/>
                  <a:gd name="T22" fmla="*/ 2 w 7"/>
                  <a:gd name="T23" fmla="*/ 1 h 4"/>
                  <a:gd name="T24" fmla="*/ 2 w 7"/>
                  <a:gd name="T25" fmla="*/ 1 h 4"/>
                  <a:gd name="T26" fmla="*/ 2 w 7"/>
                  <a:gd name="T27" fmla="*/ 2 h 4"/>
                  <a:gd name="T28" fmla="*/ 2 w 7"/>
                  <a:gd name="T29" fmla="*/ 3 h 4"/>
                  <a:gd name="T30" fmla="*/ 3 w 7"/>
                  <a:gd name="T31" fmla="*/ 3 h 4"/>
                  <a:gd name="T32" fmla="*/ 5 w 7"/>
                  <a:gd name="T33" fmla="*/ 2 h 4"/>
                  <a:gd name="T34" fmla="*/ 5 w 7"/>
                  <a:gd name="T35" fmla="*/ 2 h 4"/>
                  <a:gd name="T36" fmla="*/ 5 w 7"/>
                  <a:gd name="T37" fmla="*/ 2 h 4"/>
                  <a:gd name="T38" fmla="*/ 3 w 7"/>
                  <a:gd name="T39" fmla="*/ 2 h 4"/>
                  <a:gd name="T40" fmla="*/ 3 w 7"/>
                  <a:gd name="T41" fmla="*/ 0 h 4"/>
                  <a:gd name="T42" fmla="*/ 1 w 7"/>
                  <a:gd name="T43" fmla="*/ 1 h 4"/>
                  <a:gd name="T44" fmla="*/ 1 w 7"/>
                  <a:gd name="T45" fmla="*/ 1 h 4"/>
                  <a:gd name="T46" fmla="*/ 1 w 7"/>
                  <a:gd name="T47" fmla="*/ 4 h 4"/>
                  <a:gd name="T48" fmla="*/ 2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06" name="Freeform 92"/>
              <p:cNvSpPr>
                <a:spLocks noEditPoints="1"/>
              </p:cNvSpPr>
              <p:nvPr/>
            </p:nvSpPr>
            <p:spPr bwMode="auto">
              <a:xfrm>
                <a:off x="3660" y="2503"/>
                <a:ext cx="38" cy="12"/>
              </a:xfrm>
              <a:custGeom>
                <a:avLst/>
                <a:gdLst>
                  <a:gd name="T0" fmla="*/ 9 w 16"/>
                  <a:gd name="T1" fmla="*/ 4 h 5"/>
                  <a:gd name="T2" fmla="*/ 2 w 16"/>
                  <a:gd name="T3" fmla="*/ 4 h 5"/>
                  <a:gd name="T4" fmla="*/ 1 w 16"/>
                  <a:gd name="T5" fmla="*/ 4 h 5"/>
                  <a:gd name="T6" fmla="*/ 1 w 16"/>
                  <a:gd name="T7" fmla="*/ 1 h 5"/>
                  <a:gd name="T8" fmla="*/ 2 w 16"/>
                  <a:gd name="T9" fmla="*/ 1 h 5"/>
                  <a:gd name="T10" fmla="*/ 2 w 16"/>
                  <a:gd name="T11" fmla="*/ 3 h 5"/>
                  <a:gd name="T12" fmla="*/ 3 w 16"/>
                  <a:gd name="T13" fmla="*/ 4 h 5"/>
                  <a:gd name="T14" fmla="*/ 4 w 16"/>
                  <a:gd name="T15" fmla="*/ 4 h 5"/>
                  <a:gd name="T16" fmla="*/ 7 w 16"/>
                  <a:gd name="T17" fmla="*/ 3 h 5"/>
                  <a:gd name="T18" fmla="*/ 14 w 16"/>
                  <a:gd name="T19" fmla="*/ 3 h 5"/>
                  <a:gd name="T20" fmla="*/ 14 w 16"/>
                  <a:gd name="T21" fmla="*/ 3 h 5"/>
                  <a:gd name="T22" fmla="*/ 14 w 16"/>
                  <a:gd name="T23" fmla="*/ 4 h 5"/>
                  <a:gd name="T24" fmla="*/ 9 w 16"/>
                  <a:gd name="T25" fmla="*/ 4 h 5"/>
                  <a:gd name="T26" fmla="*/ 3 w 16"/>
                  <a:gd name="T27" fmla="*/ 3 h 5"/>
                  <a:gd name="T28" fmla="*/ 2 w 16"/>
                  <a:gd name="T29" fmla="*/ 3 h 5"/>
                  <a:gd name="T30" fmla="*/ 2 w 16"/>
                  <a:gd name="T31" fmla="*/ 1 h 5"/>
                  <a:gd name="T32" fmla="*/ 2 w 16"/>
                  <a:gd name="T33" fmla="*/ 1 h 5"/>
                  <a:gd name="T34" fmla="*/ 8 w 16"/>
                  <a:gd name="T35" fmla="*/ 1 h 5"/>
                  <a:gd name="T36" fmla="*/ 14 w 16"/>
                  <a:gd name="T37" fmla="*/ 1 h 5"/>
                  <a:gd name="T38" fmla="*/ 14 w 16"/>
                  <a:gd name="T39" fmla="*/ 1 h 5"/>
                  <a:gd name="T40" fmla="*/ 14 w 16"/>
                  <a:gd name="T41" fmla="*/ 3 h 5"/>
                  <a:gd name="T42" fmla="*/ 14 w 16"/>
                  <a:gd name="T43" fmla="*/ 3 h 5"/>
                  <a:gd name="T44" fmla="*/ 7 w 16"/>
                  <a:gd name="T45" fmla="*/ 3 h 5"/>
                  <a:gd name="T46" fmla="*/ 4 w 16"/>
                  <a:gd name="T47" fmla="*/ 3 h 5"/>
                  <a:gd name="T48" fmla="*/ 3 w 16"/>
                  <a:gd name="T49" fmla="*/ 3 h 5"/>
                  <a:gd name="T50" fmla="*/ 8 w 16"/>
                  <a:gd name="T51" fmla="*/ 0 h 5"/>
                  <a:gd name="T52" fmla="*/ 0 w 16"/>
                  <a:gd name="T53" fmla="*/ 1 h 5"/>
                  <a:gd name="T54" fmla="*/ 1 w 16"/>
                  <a:gd name="T55" fmla="*/ 4 h 5"/>
                  <a:gd name="T56" fmla="*/ 1 w 16"/>
                  <a:gd name="T57" fmla="*/ 5 h 5"/>
                  <a:gd name="T58" fmla="*/ 9 w 16"/>
                  <a:gd name="T59" fmla="*/ 5 h 5"/>
                  <a:gd name="T60" fmla="*/ 15 w 16"/>
                  <a:gd name="T61" fmla="*/ 4 h 5"/>
                  <a:gd name="T62" fmla="*/ 15 w 16"/>
                  <a:gd name="T63" fmla="*/ 0 h 5"/>
                  <a:gd name="T64" fmla="*/ 14 w 16"/>
                  <a:gd name="T65" fmla="*/ 0 h 5"/>
                  <a:gd name="T66" fmla="*/ 8 w 16"/>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5">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07" name="Freeform 93"/>
              <p:cNvSpPr>
                <a:spLocks noEditPoints="1"/>
              </p:cNvSpPr>
              <p:nvPr/>
            </p:nvSpPr>
            <p:spPr bwMode="auto">
              <a:xfrm>
                <a:off x="3660"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1 h 5"/>
                  <a:gd name="T12" fmla="*/ 2 w 7"/>
                  <a:gd name="T13" fmla="*/ 3 h 5"/>
                  <a:gd name="T14" fmla="*/ 2 w 7"/>
                  <a:gd name="T15" fmla="*/ 3 h 5"/>
                  <a:gd name="T16" fmla="*/ 3 w 7"/>
                  <a:gd name="T17" fmla="*/ 3 h 5"/>
                  <a:gd name="T18" fmla="*/ 5 w 7"/>
                  <a:gd name="T19" fmla="*/ 3 h 5"/>
                  <a:gd name="T20" fmla="*/ 5 w 7"/>
                  <a:gd name="T21" fmla="*/ 4 h 5"/>
                  <a:gd name="T22" fmla="*/ 3 w 7"/>
                  <a:gd name="T23" fmla="*/ 4 h 5"/>
                  <a:gd name="T24" fmla="*/ 3 w 7"/>
                  <a:gd name="T25" fmla="*/ 3 h 5"/>
                  <a:gd name="T26" fmla="*/ 3 w 7"/>
                  <a:gd name="T27" fmla="*/ 1 h 5"/>
                  <a:gd name="T28" fmla="*/ 3 w 7"/>
                  <a:gd name="T29" fmla="*/ 1 h 5"/>
                  <a:gd name="T30" fmla="*/ 5 w 7"/>
                  <a:gd name="T31" fmla="*/ 1 h 5"/>
                  <a:gd name="T32" fmla="*/ 5 w 7"/>
                  <a:gd name="T33" fmla="*/ 1 h 5"/>
                  <a:gd name="T34" fmla="*/ 5 w 7"/>
                  <a:gd name="T35" fmla="*/ 3 h 5"/>
                  <a:gd name="T36" fmla="*/ 3 w 7"/>
                  <a:gd name="T37" fmla="*/ 3 h 5"/>
                  <a:gd name="T38" fmla="*/ 3 w 7"/>
                  <a:gd name="T39" fmla="*/ 0 h 5"/>
                  <a:gd name="T40" fmla="*/ 1 w 7"/>
                  <a:gd name="T41" fmla="*/ 2 h 5"/>
                  <a:gd name="T42" fmla="*/ 1 w 7"/>
                  <a:gd name="T43" fmla="*/ 2 h 5"/>
                  <a:gd name="T44" fmla="*/ 1 w 7"/>
                  <a:gd name="T45" fmla="*/ 4 h 5"/>
                  <a:gd name="T46" fmla="*/ 2 w 7"/>
                  <a:gd name="T47" fmla="*/ 5 h 5"/>
                  <a:gd name="T48" fmla="*/ 3 w 7"/>
                  <a:gd name="T49" fmla="*/ 5 h 5"/>
                  <a:gd name="T50" fmla="*/ 6 w 7"/>
                  <a:gd name="T51" fmla="*/ 4 h 5"/>
                  <a:gd name="T52" fmla="*/ 6 w 7"/>
                  <a:gd name="T53" fmla="*/ 4 h 5"/>
                  <a:gd name="T54" fmla="*/ 6 w 7"/>
                  <a:gd name="T55" fmla="*/ 1 h 5"/>
                  <a:gd name="T56" fmla="*/ 5 w 7"/>
                  <a:gd name="T57" fmla="*/ 1 h 5"/>
                  <a:gd name="T58" fmla="*/ 5 w 7"/>
                  <a:gd name="T59" fmla="*/ 0 h 5"/>
                  <a:gd name="T60" fmla="*/ 3 w 7"/>
                  <a:gd name="T6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5">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08" name="Freeform 94"/>
              <p:cNvSpPr>
                <a:spLocks noEditPoints="1"/>
              </p:cNvSpPr>
              <p:nvPr/>
            </p:nvSpPr>
            <p:spPr bwMode="auto">
              <a:xfrm>
                <a:off x="3701" y="2465"/>
                <a:ext cx="14" cy="9"/>
              </a:xfrm>
              <a:custGeom>
                <a:avLst/>
                <a:gdLst>
                  <a:gd name="T0" fmla="*/ 3 w 6"/>
                  <a:gd name="T1" fmla="*/ 3 h 4"/>
                  <a:gd name="T2" fmla="*/ 1 w 6"/>
                  <a:gd name="T3" fmla="*/ 3 h 4"/>
                  <a:gd name="T4" fmla="*/ 1 w 6"/>
                  <a:gd name="T5" fmla="*/ 3 h 4"/>
                  <a:gd name="T6" fmla="*/ 1 w 6"/>
                  <a:gd name="T7" fmla="*/ 1 h 4"/>
                  <a:gd name="T8" fmla="*/ 1 w 6"/>
                  <a:gd name="T9" fmla="*/ 1 h 4"/>
                  <a:gd name="T10" fmla="*/ 1 w 6"/>
                  <a:gd name="T11" fmla="*/ 1 h 4"/>
                  <a:gd name="T12" fmla="*/ 1 w 6"/>
                  <a:gd name="T13" fmla="*/ 2 h 4"/>
                  <a:gd name="T14" fmla="*/ 1 w 6"/>
                  <a:gd name="T15" fmla="*/ 3 h 4"/>
                  <a:gd name="T16" fmla="*/ 1 w 6"/>
                  <a:gd name="T17" fmla="*/ 3 h 4"/>
                  <a:gd name="T18" fmla="*/ 4 w 6"/>
                  <a:gd name="T19" fmla="*/ 3 h 4"/>
                  <a:gd name="T20" fmla="*/ 4 w 6"/>
                  <a:gd name="T21" fmla="*/ 3 h 4"/>
                  <a:gd name="T22" fmla="*/ 3 w 6"/>
                  <a:gd name="T23" fmla="*/ 3 h 4"/>
                  <a:gd name="T24" fmla="*/ 1 w 6"/>
                  <a:gd name="T25" fmla="*/ 2 h 4"/>
                  <a:gd name="T26" fmla="*/ 1 w 6"/>
                  <a:gd name="T27" fmla="*/ 1 h 4"/>
                  <a:gd name="T28" fmla="*/ 1 w 6"/>
                  <a:gd name="T29" fmla="*/ 1 h 4"/>
                  <a:gd name="T30" fmla="*/ 2 w 6"/>
                  <a:gd name="T31" fmla="*/ 1 h 4"/>
                  <a:gd name="T32" fmla="*/ 4 w 6"/>
                  <a:gd name="T33" fmla="*/ 1 h 4"/>
                  <a:gd name="T34" fmla="*/ 4 w 6"/>
                  <a:gd name="T35" fmla="*/ 1 h 4"/>
                  <a:gd name="T36" fmla="*/ 4 w 6"/>
                  <a:gd name="T37" fmla="*/ 2 h 4"/>
                  <a:gd name="T38" fmla="*/ 4 w 6"/>
                  <a:gd name="T39" fmla="*/ 2 h 4"/>
                  <a:gd name="T40" fmla="*/ 1 w 6"/>
                  <a:gd name="T41" fmla="*/ 2 h 4"/>
                  <a:gd name="T42" fmla="*/ 2 w 6"/>
                  <a:gd name="T43" fmla="*/ 0 h 4"/>
                  <a:gd name="T44" fmla="*/ 0 w 6"/>
                  <a:gd name="T45" fmla="*/ 1 h 4"/>
                  <a:gd name="T46" fmla="*/ 0 w 6"/>
                  <a:gd name="T47" fmla="*/ 1 h 4"/>
                  <a:gd name="T48" fmla="*/ 0 w 6"/>
                  <a:gd name="T49" fmla="*/ 4 h 4"/>
                  <a:gd name="T50" fmla="*/ 1 w 6"/>
                  <a:gd name="T51" fmla="*/ 4 h 4"/>
                  <a:gd name="T52" fmla="*/ 3 w 6"/>
                  <a:gd name="T53" fmla="*/ 4 h 4"/>
                  <a:gd name="T54" fmla="*/ 5 w 6"/>
                  <a:gd name="T55" fmla="*/ 4 h 4"/>
                  <a:gd name="T56" fmla="*/ 5 w 6"/>
                  <a:gd name="T57" fmla="*/ 4 h 4"/>
                  <a:gd name="T58" fmla="*/ 5 w 6"/>
                  <a:gd name="T59" fmla="*/ 0 h 4"/>
                  <a:gd name="T60" fmla="*/ 4 w 6"/>
                  <a:gd name="T61" fmla="*/ 0 h 4"/>
                  <a:gd name="T62" fmla="*/ 4 w 6"/>
                  <a:gd name="T63" fmla="*/ 0 h 4"/>
                  <a:gd name="T64" fmla="*/ 2 w 6"/>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4">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09" name="Freeform 95"/>
              <p:cNvSpPr>
                <a:spLocks noEditPoints="1"/>
              </p:cNvSpPr>
              <p:nvPr/>
            </p:nvSpPr>
            <p:spPr bwMode="auto">
              <a:xfrm>
                <a:off x="3701" y="2491"/>
                <a:ext cx="12" cy="24"/>
              </a:xfrm>
              <a:custGeom>
                <a:avLst/>
                <a:gdLst>
                  <a:gd name="T0" fmla="*/ 3 w 5"/>
                  <a:gd name="T1" fmla="*/ 9 h 10"/>
                  <a:gd name="T2" fmla="*/ 1 w 5"/>
                  <a:gd name="T3" fmla="*/ 8 h 10"/>
                  <a:gd name="T4" fmla="*/ 1 w 5"/>
                  <a:gd name="T5" fmla="*/ 6 h 10"/>
                  <a:gd name="T6" fmla="*/ 1 w 5"/>
                  <a:gd name="T7" fmla="*/ 1 h 10"/>
                  <a:gd name="T8" fmla="*/ 1 w 5"/>
                  <a:gd name="T9" fmla="*/ 1 h 10"/>
                  <a:gd name="T10" fmla="*/ 1 w 5"/>
                  <a:gd name="T11" fmla="*/ 7 h 10"/>
                  <a:gd name="T12" fmla="*/ 1 w 5"/>
                  <a:gd name="T13" fmla="*/ 8 h 10"/>
                  <a:gd name="T14" fmla="*/ 3 w 5"/>
                  <a:gd name="T15" fmla="*/ 8 h 10"/>
                  <a:gd name="T16" fmla="*/ 3 w 5"/>
                  <a:gd name="T17" fmla="*/ 8 h 10"/>
                  <a:gd name="T18" fmla="*/ 4 w 5"/>
                  <a:gd name="T19" fmla="*/ 8 h 10"/>
                  <a:gd name="T20" fmla="*/ 4 w 5"/>
                  <a:gd name="T21" fmla="*/ 9 h 10"/>
                  <a:gd name="T22" fmla="*/ 3 w 5"/>
                  <a:gd name="T23" fmla="*/ 9 h 10"/>
                  <a:gd name="T24" fmla="*/ 3 w 5"/>
                  <a:gd name="T25" fmla="*/ 8 h 10"/>
                  <a:gd name="T26" fmla="*/ 2 w 5"/>
                  <a:gd name="T27" fmla="*/ 7 h 10"/>
                  <a:gd name="T28" fmla="*/ 2 w 5"/>
                  <a:gd name="T29" fmla="*/ 7 h 10"/>
                  <a:gd name="T30" fmla="*/ 2 w 5"/>
                  <a:gd name="T31" fmla="*/ 1 h 10"/>
                  <a:gd name="T32" fmla="*/ 2 w 5"/>
                  <a:gd name="T33" fmla="*/ 1 h 10"/>
                  <a:gd name="T34" fmla="*/ 2 w 5"/>
                  <a:gd name="T35" fmla="*/ 1 h 10"/>
                  <a:gd name="T36" fmla="*/ 4 w 5"/>
                  <a:gd name="T37" fmla="*/ 1 h 10"/>
                  <a:gd name="T38" fmla="*/ 4 w 5"/>
                  <a:gd name="T39" fmla="*/ 1 h 10"/>
                  <a:gd name="T40" fmla="*/ 4 w 5"/>
                  <a:gd name="T41" fmla="*/ 6 h 10"/>
                  <a:gd name="T42" fmla="*/ 4 w 5"/>
                  <a:gd name="T43" fmla="*/ 8 h 10"/>
                  <a:gd name="T44" fmla="*/ 3 w 5"/>
                  <a:gd name="T45" fmla="*/ 8 h 10"/>
                  <a:gd name="T46" fmla="*/ 3 w 5"/>
                  <a:gd name="T47" fmla="*/ 8 h 10"/>
                  <a:gd name="T48" fmla="*/ 2 w 5"/>
                  <a:gd name="T49" fmla="*/ 0 h 10"/>
                  <a:gd name="T50" fmla="*/ 0 w 5"/>
                  <a:gd name="T51" fmla="*/ 1 h 10"/>
                  <a:gd name="T52" fmla="*/ 0 w 5"/>
                  <a:gd name="T53" fmla="*/ 6 h 10"/>
                  <a:gd name="T54" fmla="*/ 0 w 5"/>
                  <a:gd name="T55" fmla="*/ 8 h 10"/>
                  <a:gd name="T56" fmla="*/ 3 w 5"/>
                  <a:gd name="T57" fmla="*/ 10 h 10"/>
                  <a:gd name="T58" fmla="*/ 5 w 5"/>
                  <a:gd name="T59" fmla="*/ 9 h 10"/>
                  <a:gd name="T60" fmla="*/ 5 w 5"/>
                  <a:gd name="T61" fmla="*/ 6 h 10"/>
                  <a:gd name="T62" fmla="*/ 5 w 5"/>
                  <a:gd name="T63" fmla="*/ 1 h 10"/>
                  <a:gd name="T64" fmla="*/ 5 w 5"/>
                  <a:gd name="T65" fmla="*/ 1 h 10"/>
                  <a:gd name="T66" fmla="*/ 2 w 5"/>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10">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10" name="Freeform 96"/>
              <p:cNvSpPr>
                <a:spLocks noEditPoints="1"/>
              </p:cNvSpPr>
              <p:nvPr/>
            </p:nvSpPr>
            <p:spPr bwMode="auto">
              <a:xfrm>
                <a:off x="3660" y="2439"/>
                <a:ext cx="55" cy="23"/>
              </a:xfrm>
              <a:custGeom>
                <a:avLst/>
                <a:gdLst>
                  <a:gd name="T0" fmla="*/ 22 w 23"/>
                  <a:gd name="T1" fmla="*/ 5 h 10"/>
                  <a:gd name="T2" fmla="*/ 19 w 23"/>
                  <a:gd name="T3" fmla="*/ 8 h 10"/>
                  <a:gd name="T4" fmla="*/ 13 w 23"/>
                  <a:gd name="T5" fmla="*/ 9 h 10"/>
                  <a:gd name="T6" fmla="*/ 20 w 23"/>
                  <a:gd name="T7" fmla="*/ 2 h 10"/>
                  <a:gd name="T8" fmla="*/ 22 w 23"/>
                  <a:gd name="T9" fmla="*/ 3 h 10"/>
                  <a:gd name="T10" fmla="*/ 18 w 23"/>
                  <a:gd name="T11" fmla="*/ 8 h 10"/>
                  <a:gd name="T12" fmla="*/ 15 w 23"/>
                  <a:gd name="T13" fmla="*/ 9 h 10"/>
                  <a:gd name="T14" fmla="*/ 8 w 23"/>
                  <a:gd name="T15" fmla="*/ 8 h 10"/>
                  <a:gd name="T16" fmla="*/ 16 w 23"/>
                  <a:gd name="T17" fmla="*/ 2 h 10"/>
                  <a:gd name="T18" fmla="*/ 1 w 23"/>
                  <a:gd name="T19" fmla="*/ 4 h 10"/>
                  <a:gd name="T20" fmla="*/ 2 w 23"/>
                  <a:gd name="T21" fmla="*/ 4 h 10"/>
                  <a:gd name="T22" fmla="*/ 4 w 23"/>
                  <a:gd name="T23" fmla="*/ 2 h 10"/>
                  <a:gd name="T24" fmla="*/ 12 w 23"/>
                  <a:gd name="T25" fmla="*/ 2 h 10"/>
                  <a:gd name="T26" fmla="*/ 7 w 23"/>
                  <a:gd name="T27" fmla="*/ 8 h 10"/>
                  <a:gd name="T28" fmla="*/ 5 w 23"/>
                  <a:gd name="T29" fmla="*/ 8 h 10"/>
                  <a:gd name="T30" fmla="*/ 3 w 23"/>
                  <a:gd name="T31" fmla="*/ 8 h 10"/>
                  <a:gd name="T32" fmla="*/ 1 w 23"/>
                  <a:gd name="T33" fmla="*/ 7 h 10"/>
                  <a:gd name="T34" fmla="*/ 1 w 23"/>
                  <a:gd name="T35" fmla="*/ 4 h 10"/>
                  <a:gd name="T36" fmla="*/ 22 w 23"/>
                  <a:gd name="T37" fmla="*/ 2 h 10"/>
                  <a:gd name="T38" fmla="*/ 20 w 23"/>
                  <a:gd name="T39" fmla="*/ 2 h 10"/>
                  <a:gd name="T40" fmla="*/ 18 w 23"/>
                  <a:gd name="T41" fmla="*/ 1 h 10"/>
                  <a:gd name="T42" fmla="*/ 20 w 23"/>
                  <a:gd name="T43" fmla="*/ 1 h 10"/>
                  <a:gd name="T44" fmla="*/ 17 w 23"/>
                  <a:gd name="T45" fmla="*/ 2 h 10"/>
                  <a:gd name="T46" fmla="*/ 14 w 23"/>
                  <a:gd name="T47" fmla="*/ 1 h 10"/>
                  <a:gd name="T48" fmla="*/ 17 w 23"/>
                  <a:gd name="T49" fmla="*/ 1 h 10"/>
                  <a:gd name="T50" fmla="*/ 1 w 23"/>
                  <a:gd name="T51" fmla="*/ 3 h 10"/>
                  <a:gd name="T52" fmla="*/ 1 w 23"/>
                  <a:gd name="T53" fmla="*/ 2 h 10"/>
                  <a:gd name="T54" fmla="*/ 10 w 23"/>
                  <a:gd name="T55" fmla="*/ 1 h 10"/>
                  <a:gd name="T56" fmla="*/ 13 w 23"/>
                  <a:gd name="T57" fmla="*/ 2 h 10"/>
                  <a:gd name="T58" fmla="*/ 4 w 23"/>
                  <a:gd name="T59" fmla="*/ 2 h 10"/>
                  <a:gd name="T60" fmla="*/ 1 w 23"/>
                  <a:gd name="T61" fmla="*/ 3 h 10"/>
                  <a:gd name="T62" fmla="*/ 1 w 23"/>
                  <a:gd name="T63" fmla="*/ 1 h 10"/>
                  <a:gd name="T64" fmla="*/ 0 w 23"/>
                  <a:gd name="T65" fmla="*/ 2 h 10"/>
                  <a:gd name="T66" fmla="*/ 0 w 23"/>
                  <a:gd name="T67" fmla="*/ 2 h 10"/>
                  <a:gd name="T68" fmla="*/ 0 w 23"/>
                  <a:gd name="T69" fmla="*/ 7 h 10"/>
                  <a:gd name="T70" fmla="*/ 3 w 23"/>
                  <a:gd name="T71" fmla="*/ 9 h 10"/>
                  <a:gd name="T72" fmla="*/ 5 w 23"/>
                  <a:gd name="T73" fmla="*/ 9 h 10"/>
                  <a:gd name="T74" fmla="*/ 15 w 23"/>
                  <a:gd name="T75" fmla="*/ 10 h 10"/>
                  <a:gd name="T76" fmla="*/ 23 w 23"/>
                  <a:gd name="T77" fmla="*/ 3 h 10"/>
                  <a:gd name="T78" fmla="*/ 19 w 23"/>
                  <a:gd name="T79" fmla="*/ 0 h 10"/>
                  <a:gd name="T80" fmla="*/ 18 w 23"/>
                  <a:gd name="T8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0">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11" name="Freeform 97"/>
              <p:cNvSpPr>
                <a:spLocks noEditPoints="1"/>
              </p:cNvSpPr>
              <p:nvPr/>
            </p:nvSpPr>
            <p:spPr bwMode="auto">
              <a:xfrm>
                <a:off x="3651" y="2431"/>
                <a:ext cx="74" cy="96"/>
              </a:xfrm>
              <a:custGeom>
                <a:avLst/>
                <a:gdLst>
                  <a:gd name="T0" fmla="*/ 12 w 31"/>
                  <a:gd name="T1" fmla="*/ 39 h 40"/>
                  <a:gd name="T2" fmla="*/ 10 w 31"/>
                  <a:gd name="T3" fmla="*/ 38 h 40"/>
                  <a:gd name="T4" fmla="*/ 12 w 31"/>
                  <a:gd name="T5" fmla="*/ 38 h 40"/>
                  <a:gd name="T6" fmla="*/ 13 w 31"/>
                  <a:gd name="T7" fmla="*/ 39 h 40"/>
                  <a:gd name="T8" fmla="*/ 14 w 31"/>
                  <a:gd name="T9" fmla="*/ 39 h 40"/>
                  <a:gd name="T10" fmla="*/ 16 w 31"/>
                  <a:gd name="T11" fmla="*/ 38 h 40"/>
                  <a:gd name="T12" fmla="*/ 9 w 31"/>
                  <a:gd name="T13" fmla="*/ 39 h 40"/>
                  <a:gd name="T14" fmla="*/ 8 w 31"/>
                  <a:gd name="T15" fmla="*/ 38 h 40"/>
                  <a:gd name="T16" fmla="*/ 9 w 31"/>
                  <a:gd name="T17" fmla="*/ 39 h 40"/>
                  <a:gd name="T18" fmla="*/ 16 w 31"/>
                  <a:gd name="T19" fmla="*/ 39 h 40"/>
                  <a:gd name="T20" fmla="*/ 19 w 31"/>
                  <a:gd name="T21" fmla="*/ 38 h 40"/>
                  <a:gd name="T22" fmla="*/ 18 w 31"/>
                  <a:gd name="T23" fmla="*/ 39 h 40"/>
                  <a:gd name="T24" fmla="*/ 6 w 31"/>
                  <a:gd name="T25" fmla="*/ 39 h 40"/>
                  <a:gd name="T26" fmla="*/ 8 w 31"/>
                  <a:gd name="T27" fmla="*/ 38 h 40"/>
                  <a:gd name="T28" fmla="*/ 19 w 31"/>
                  <a:gd name="T29" fmla="*/ 39 h 40"/>
                  <a:gd name="T30" fmla="*/ 21 w 31"/>
                  <a:gd name="T31" fmla="*/ 38 h 40"/>
                  <a:gd name="T32" fmla="*/ 20 w 31"/>
                  <a:gd name="T33" fmla="*/ 39 h 40"/>
                  <a:gd name="T34" fmla="*/ 19 w 31"/>
                  <a:gd name="T35" fmla="*/ 39 h 40"/>
                  <a:gd name="T36" fmla="*/ 21 w 31"/>
                  <a:gd name="T37" fmla="*/ 39 h 40"/>
                  <a:gd name="T38" fmla="*/ 23 w 31"/>
                  <a:gd name="T39" fmla="*/ 38 h 40"/>
                  <a:gd name="T40" fmla="*/ 23 w 31"/>
                  <a:gd name="T41" fmla="*/ 39 h 40"/>
                  <a:gd name="T42" fmla="*/ 24 w 31"/>
                  <a:gd name="T43" fmla="*/ 39 h 40"/>
                  <a:gd name="T44" fmla="*/ 26 w 31"/>
                  <a:gd name="T45" fmla="*/ 38 h 40"/>
                  <a:gd name="T46" fmla="*/ 25 w 31"/>
                  <a:gd name="T47" fmla="*/ 39 h 40"/>
                  <a:gd name="T48" fmla="*/ 26 w 31"/>
                  <a:gd name="T49" fmla="*/ 39 h 40"/>
                  <a:gd name="T50" fmla="*/ 27 w 31"/>
                  <a:gd name="T51" fmla="*/ 38 h 40"/>
                  <a:gd name="T52" fmla="*/ 27 w 31"/>
                  <a:gd name="T53" fmla="*/ 39 h 40"/>
                  <a:gd name="T54" fmla="*/ 6 w 31"/>
                  <a:gd name="T55" fmla="*/ 39 h 40"/>
                  <a:gd name="T56" fmla="*/ 4 w 31"/>
                  <a:gd name="T57" fmla="*/ 38 h 40"/>
                  <a:gd name="T58" fmla="*/ 6 w 31"/>
                  <a:gd name="T59" fmla="*/ 39 h 40"/>
                  <a:gd name="T60" fmla="*/ 28 w 31"/>
                  <a:gd name="T61" fmla="*/ 38 h 40"/>
                  <a:gd name="T62" fmla="*/ 29 w 31"/>
                  <a:gd name="T63" fmla="*/ 37 h 40"/>
                  <a:gd name="T64" fmla="*/ 28 w 31"/>
                  <a:gd name="T65" fmla="*/ 39 h 40"/>
                  <a:gd name="T66" fmla="*/ 3 w 31"/>
                  <a:gd name="T67" fmla="*/ 39 h 40"/>
                  <a:gd name="T68" fmla="*/ 1 w 31"/>
                  <a:gd name="T69" fmla="*/ 37 h 40"/>
                  <a:gd name="T70" fmla="*/ 3 w 31"/>
                  <a:gd name="T71" fmla="*/ 39 h 40"/>
                  <a:gd name="T72" fmla="*/ 2 w 31"/>
                  <a:gd name="T73" fmla="*/ 36 h 40"/>
                  <a:gd name="T74" fmla="*/ 2 w 31"/>
                  <a:gd name="T75" fmla="*/ 31 h 40"/>
                  <a:gd name="T76" fmla="*/ 2 w 31"/>
                  <a:gd name="T77" fmla="*/ 4 h 40"/>
                  <a:gd name="T78" fmla="*/ 14 w 31"/>
                  <a:gd name="T79" fmla="*/ 1 h 40"/>
                  <a:gd name="T80" fmla="*/ 28 w 31"/>
                  <a:gd name="T81" fmla="*/ 1 h 40"/>
                  <a:gd name="T82" fmla="*/ 29 w 31"/>
                  <a:gd name="T83" fmla="*/ 19 h 40"/>
                  <a:gd name="T84" fmla="*/ 29 w 31"/>
                  <a:gd name="T85" fmla="*/ 35 h 40"/>
                  <a:gd name="T86" fmla="*/ 26 w 31"/>
                  <a:gd name="T87" fmla="*/ 37 h 40"/>
                  <a:gd name="T88" fmla="*/ 23 w 31"/>
                  <a:gd name="T89" fmla="*/ 37 h 40"/>
                  <a:gd name="T90" fmla="*/ 24 w 31"/>
                  <a:gd name="T91" fmla="*/ 0 h 40"/>
                  <a:gd name="T92" fmla="*/ 4 w 31"/>
                  <a:gd name="T93" fmla="*/ 0 h 40"/>
                  <a:gd name="T94" fmla="*/ 1 w 31"/>
                  <a:gd name="T95" fmla="*/ 29 h 40"/>
                  <a:gd name="T96" fmla="*/ 1 w 31"/>
                  <a:gd name="T97" fmla="*/ 35 h 40"/>
                  <a:gd name="T98" fmla="*/ 0 w 31"/>
                  <a:gd name="T99" fmla="*/ 36 h 40"/>
                  <a:gd name="T100" fmla="*/ 9 w 31"/>
                  <a:gd name="T101" fmla="*/ 40 h 40"/>
                  <a:gd name="T102" fmla="*/ 18 w 31"/>
                  <a:gd name="T103" fmla="*/ 40 h 40"/>
                  <a:gd name="T104" fmla="*/ 30 w 31"/>
                  <a:gd name="T105" fmla="*/ 39 h 40"/>
                  <a:gd name="T106" fmla="*/ 30 w 31"/>
                  <a:gd name="T107" fmla="*/ 21 h 40"/>
                  <a:gd name="T108" fmla="*/ 29 w 31"/>
                  <a:gd name="T109" fmla="*/ 1 h 40"/>
                  <a:gd name="T110" fmla="*/ 24 w 31"/>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0">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12" name="Freeform 98"/>
              <p:cNvSpPr>
                <a:spLocks noEditPoints="1"/>
              </p:cNvSpPr>
              <p:nvPr/>
            </p:nvSpPr>
            <p:spPr bwMode="auto">
              <a:xfrm>
                <a:off x="3679"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2 h 4"/>
                  <a:gd name="T14" fmla="*/ 2 w 7"/>
                  <a:gd name="T15" fmla="*/ 3 h 4"/>
                  <a:gd name="T16" fmla="*/ 5 w 7"/>
                  <a:gd name="T17" fmla="*/ 3 h 4"/>
                  <a:gd name="T18" fmla="*/ 5 w 7"/>
                  <a:gd name="T19" fmla="*/ 3 h 4"/>
                  <a:gd name="T20" fmla="*/ 5 w 7"/>
                  <a:gd name="T21" fmla="*/ 3 h 4"/>
                  <a:gd name="T22" fmla="*/ 3 w 7"/>
                  <a:gd name="T23" fmla="*/ 3 h 4"/>
                  <a:gd name="T24" fmla="*/ 5 w 7"/>
                  <a:gd name="T25" fmla="*/ 2 h 4"/>
                  <a:gd name="T26" fmla="*/ 2 w 7"/>
                  <a:gd name="T27" fmla="*/ 2 h 4"/>
                  <a:gd name="T28" fmla="*/ 2 w 7"/>
                  <a:gd name="T29" fmla="*/ 1 h 4"/>
                  <a:gd name="T30" fmla="*/ 3 w 7"/>
                  <a:gd name="T31" fmla="*/ 1 h 4"/>
                  <a:gd name="T32" fmla="*/ 5 w 7"/>
                  <a:gd name="T33" fmla="*/ 1 h 4"/>
                  <a:gd name="T34" fmla="*/ 5 w 7"/>
                  <a:gd name="T35" fmla="*/ 1 h 4"/>
                  <a:gd name="T36" fmla="*/ 5 w 7"/>
                  <a:gd name="T37" fmla="*/ 2 h 4"/>
                  <a:gd name="T38" fmla="*/ 5 w 7"/>
                  <a:gd name="T39" fmla="*/ 2 h 4"/>
                  <a:gd name="T40" fmla="*/ 3 w 7"/>
                  <a:gd name="T41" fmla="*/ 0 h 4"/>
                  <a:gd name="T42" fmla="*/ 1 w 7"/>
                  <a:gd name="T43" fmla="*/ 1 h 4"/>
                  <a:gd name="T44" fmla="*/ 1 w 7"/>
                  <a:gd name="T45" fmla="*/ 2 h 4"/>
                  <a:gd name="T46" fmla="*/ 1 w 7"/>
                  <a:gd name="T47" fmla="*/ 4 h 4"/>
                  <a:gd name="T48" fmla="*/ 1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13" name="Freeform 99"/>
              <p:cNvSpPr>
                <a:spLocks noEditPoints="1"/>
              </p:cNvSpPr>
              <p:nvPr/>
            </p:nvSpPr>
            <p:spPr bwMode="auto">
              <a:xfrm>
                <a:off x="3679" y="2465"/>
                <a:ext cx="17" cy="9"/>
              </a:xfrm>
              <a:custGeom>
                <a:avLst/>
                <a:gdLst>
                  <a:gd name="T0" fmla="*/ 3 w 7"/>
                  <a:gd name="T1" fmla="*/ 3 h 4"/>
                  <a:gd name="T2" fmla="*/ 2 w 7"/>
                  <a:gd name="T3" fmla="*/ 3 h 4"/>
                  <a:gd name="T4" fmla="*/ 2 w 7"/>
                  <a:gd name="T5" fmla="*/ 3 h 4"/>
                  <a:gd name="T6" fmla="*/ 2 w 7"/>
                  <a:gd name="T7" fmla="*/ 1 h 4"/>
                  <a:gd name="T8" fmla="*/ 2 w 7"/>
                  <a:gd name="T9" fmla="*/ 1 h 4"/>
                  <a:gd name="T10" fmla="*/ 2 w 7"/>
                  <a:gd name="T11" fmla="*/ 1 h 4"/>
                  <a:gd name="T12" fmla="*/ 2 w 7"/>
                  <a:gd name="T13" fmla="*/ 2 h 4"/>
                  <a:gd name="T14" fmla="*/ 2 w 7"/>
                  <a:gd name="T15" fmla="*/ 2 h 4"/>
                  <a:gd name="T16" fmla="*/ 4 w 7"/>
                  <a:gd name="T17" fmla="*/ 3 h 4"/>
                  <a:gd name="T18" fmla="*/ 5 w 7"/>
                  <a:gd name="T19" fmla="*/ 3 h 4"/>
                  <a:gd name="T20" fmla="*/ 5 w 7"/>
                  <a:gd name="T21" fmla="*/ 2 h 4"/>
                  <a:gd name="T22" fmla="*/ 5 w 7"/>
                  <a:gd name="T23" fmla="*/ 3 h 4"/>
                  <a:gd name="T24" fmla="*/ 3 w 7"/>
                  <a:gd name="T25" fmla="*/ 3 h 4"/>
                  <a:gd name="T26" fmla="*/ 4 w 7"/>
                  <a:gd name="T27" fmla="*/ 2 h 4"/>
                  <a:gd name="T28" fmla="*/ 2 w 7"/>
                  <a:gd name="T29" fmla="*/ 2 h 4"/>
                  <a:gd name="T30" fmla="*/ 2 w 7"/>
                  <a:gd name="T31" fmla="*/ 1 h 4"/>
                  <a:gd name="T32" fmla="*/ 2 w 7"/>
                  <a:gd name="T33" fmla="*/ 1 h 4"/>
                  <a:gd name="T34" fmla="*/ 3 w 7"/>
                  <a:gd name="T35" fmla="*/ 1 h 4"/>
                  <a:gd name="T36" fmla="*/ 5 w 7"/>
                  <a:gd name="T37" fmla="*/ 1 h 4"/>
                  <a:gd name="T38" fmla="*/ 5 w 7"/>
                  <a:gd name="T39" fmla="*/ 1 h 4"/>
                  <a:gd name="T40" fmla="*/ 5 w 7"/>
                  <a:gd name="T41" fmla="*/ 2 h 4"/>
                  <a:gd name="T42" fmla="*/ 5 w 7"/>
                  <a:gd name="T43" fmla="*/ 2 h 4"/>
                  <a:gd name="T44" fmla="*/ 4 w 7"/>
                  <a:gd name="T45" fmla="*/ 2 h 4"/>
                  <a:gd name="T46" fmla="*/ 3 w 7"/>
                  <a:gd name="T47" fmla="*/ 0 h 4"/>
                  <a:gd name="T48" fmla="*/ 1 w 7"/>
                  <a:gd name="T49" fmla="*/ 1 h 4"/>
                  <a:gd name="T50" fmla="*/ 1 w 7"/>
                  <a:gd name="T51" fmla="*/ 1 h 4"/>
                  <a:gd name="T52" fmla="*/ 1 w 7"/>
                  <a:gd name="T53" fmla="*/ 4 h 4"/>
                  <a:gd name="T54" fmla="*/ 1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14" name="Freeform 100"/>
              <p:cNvSpPr>
                <a:spLocks noEditPoints="1"/>
              </p:cNvSpPr>
              <p:nvPr/>
            </p:nvSpPr>
            <p:spPr bwMode="auto">
              <a:xfrm>
                <a:off x="3679"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2 h 5"/>
                  <a:gd name="T12" fmla="*/ 2 w 7"/>
                  <a:gd name="T13" fmla="*/ 3 h 5"/>
                  <a:gd name="T14" fmla="*/ 2 w 7"/>
                  <a:gd name="T15" fmla="*/ 3 h 5"/>
                  <a:gd name="T16" fmla="*/ 3 w 7"/>
                  <a:gd name="T17" fmla="*/ 3 h 5"/>
                  <a:gd name="T18" fmla="*/ 5 w 7"/>
                  <a:gd name="T19" fmla="*/ 3 h 5"/>
                  <a:gd name="T20" fmla="*/ 5 w 7"/>
                  <a:gd name="T21" fmla="*/ 3 h 5"/>
                  <a:gd name="T22" fmla="*/ 5 w 7"/>
                  <a:gd name="T23" fmla="*/ 4 h 5"/>
                  <a:gd name="T24" fmla="*/ 3 w 7"/>
                  <a:gd name="T25" fmla="*/ 4 h 5"/>
                  <a:gd name="T26" fmla="*/ 3 w 7"/>
                  <a:gd name="T27" fmla="*/ 3 h 5"/>
                  <a:gd name="T28" fmla="*/ 2 w 7"/>
                  <a:gd name="T29" fmla="*/ 3 h 5"/>
                  <a:gd name="T30" fmla="*/ 2 w 7"/>
                  <a:gd name="T31" fmla="*/ 1 h 5"/>
                  <a:gd name="T32" fmla="*/ 2 w 7"/>
                  <a:gd name="T33" fmla="*/ 1 h 5"/>
                  <a:gd name="T34" fmla="*/ 3 w 7"/>
                  <a:gd name="T35" fmla="*/ 1 h 5"/>
                  <a:gd name="T36" fmla="*/ 5 w 7"/>
                  <a:gd name="T37" fmla="*/ 1 h 5"/>
                  <a:gd name="T38" fmla="*/ 5 w 7"/>
                  <a:gd name="T39" fmla="*/ 1 h 5"/>
                  <a:gd name="T40" fmla="*/ 5 w 7"/>
                  <a:gd name="T41" fmla="*/ 2 h 5"/>
                  <a:gd name="T42" fmla="*/ 5 w 7"/>
                  <a:gd name="T43" fmla="*/ 2 h 5"/>
                  <a:gd name="T44" fmla="*/ 5 w 7"/>
                  <a:gd name="T45" fmla="*/ 3 h 5"/>
                  <a:gd name="T46" fmla="*/ 3 w 7"/>
                  <a:gd name="T47" fmla="*/ 3 h 5"/>
                  <a:gd name="T48" fmla="*/ 3 w 7"/>
                  <a:gd name="T49" fmla="*/ 0 h 5"/>
                  <a:gd name="T50" fmla="*/ 1 w 7"/>
                  <a:gd name="T51" fmla="*/ 2 h 5"/>
                  <a:gd name="T52" fmla="*/ 1 w 7"/>
                  <a:gd name="T53" fmla="*/ 2 h 5"/>
                  <a:gd name="T54" fmla="*/ 1 w 7"/>
                  <a:gd name="T55" fmla="*/ 4 h 5"/>
                  <a:gd name="T56" fmla="*/ 1 w 7"/>
                  <a:gd name="T57" fmla="*/ 5 h 5"/>
                  <a:gd name="T58" fmla="*/ 3 w 7"/>
                  <a:gd name="T59" fmla="*/ 5 h 5"/>
                  <a:gd name="T60" fmla="*/ 6 w 7"/>
                  <a:gd name="T61" fmla="*/ 4 h 5"/>
                  <a:gd name="T62" fmla="*/ 6 w 7"/>
                  <a:gd name="T63" fmla="*/ 4 h 5"/>
                  <a:gd name="T64" fmla="*/ 6 w 7"/>
                  <a:gd name="T65" fmla="*/ 1 h 5"/>
                  <a:gd name="T66" fmla="*/ 5 w 7"/>
                  <a:gd name="T67" fmla="*/ 1 h 5"/>
                  <a:gd name="T68" fmla="*/ 5 w 7"/>
                  <a:gd name="T69" fmla="*/ 0 h 5"/>
                  <a:gd name="T70" fmla="*/ 3 w 7"/>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5">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15" name="Freeform 101"/>
              <p:cNvSpPr>
                <a:spLocks noEditPoints="1"/>
              </p:cNvSpPr>
              <p:nvPr/>
            </p:nvSpPr>
            <p:spPr bwMode="auto">
              <a:xfrm>
                <a:off x="3701" y="2477"/>
                <a:ext cx="14" cy="9"/>
              </a:xfrm>
              <a:custGeom>
                <a:avLst/>
                <a:gdLst>
                  <a:gd name="T0" fmla="*/ 3 w 6"/>
                  <a:gd name="T1" fmla="*/ 3 h 4"/>
                  <a:gd name="T2" fmla="*/ 1 w 6"/>
                  <a:gd name="T3" fmla="*/ 3 h 4"/>
                  <a:gd name="T4" fmla="*/ 1 w 6"/>
                  <a:gd name="T5" fmla="*/ 3 h 4"/>
                  <a:gd name="T6" fmla="*/ 1 w 6"/>
                  <a:gd name="T7" fmla="*/ 2 h 4"/>
                  <a:gd name="T8" fmla="*/ 1 w 6"/>
                  <a:gd name="T9" fmla="*/ 1 h 4"/>
                  <a:gd name="T10" fmla="*/ 1 w 6"/>
                  <a:gd name="T11" fmla="*/ 1 h 4"/>
                  <a:gd name="T12" fmla="*/ 1 w 6"/>
                  <a:gd name="T13" fmla="*/ 2 h 4"/>
                  <a:gd name="T14" fmla="*/ 1 w 6"/>
                  <a:gd name="T15" fmla="*/ 2 h 4"/>
                  <a:gd name="T16" fmla="*/ 3 w 6"/>
                  <a:gd name="T17" fmla="*/ 3 h 4"/>
                  <a:gd name="T18" fmla="*/ 4 w 6"/>
                  <a:gd name="T19" fmla="*/ 2 h 4"/>
                  <a:gd name="T20" fmla="*/ 4 w 6"/>
                  <a:gd name="T21" fmla="*/ 3 h 4"/>
                  <a:gd name="T22" fmla="*/ 3 w 6"/>
                  <a:gd name="T23" fmla="*/ 3 h 4"/>
                  <a:gd name="T24" fmla="*/ 3 w 6"/>
                  <a:gd name="T25" fmla="*/ 2 h 4"/>
                  <a:gd name="T26" fmla="*/ 1 w 6"/>
                  <a:gd name="T27" fmla="*/ 2 h 4"/>
                  <a:gd name="T28" fmla="*/ 2 w 6"/>
                  <a:gd name="T29" fmla="*/ 1 h 4"/>
                  <a:gd name="T30" fmla="*/ 2 w 6"/>
                  <a:gd name="T31" fmla="*/ 1 h 4"/>
                  <a:gd name="T32" fmla="*/ 4 w 6"/>
                  <a:gd name="T33" fmla="*/ 1 h 4"/>
                  <a:gd name="T34" fmla="*/ 4 w 6"/>
                  <a:gd name="T35" fmla="*/ 1 h 4"/>
                  <a:gd name="T36" fmla="*/ 4 w 6"/>
                  <a:gd name="T37" fmla="*/ 2 h 4"/>
                  <a:gd name="T38" fmla="*/ 3 w 6"/>
                  <a:gd name="T39" fmla="*/ 2 h 4"/>
                  <a:gd name="T40" fmla="*/ 2 w 6"/>
                  <a:gd name="T41" fmla="*/ 0 h 4"/>
                  <a:gd name="T42" fmla="*/ 0 w 6"/>
                  <a:gd name="T43" fmla="*/ 1 h 4"/>
                  <a:gd name="T44" fmla="*/ 0 w 6"/>
                  <a:gd name="T45" fmla="*/ 2 h 4"/>
                  <a:gd name="T46" fmla="*/ 0 w 6"/>
                  <a:gd name="T47" fmla="*/ 4 h 4"/>
                  <a:gd name="T48" fmla="*/ 1 w 6"/>
                  <a:gd name="T49" fmla="*/ 4 h 4"/>
                  <a:gd name="T50" fmla="*/ 3 w 6"/>
                  <a:gd name="T51" fmla="*/ 4 h 4"/>
                  <a:gd name="T52" fmla="*/ 5 w 6"/>
                  <a:gd name="T53" fmla="*/ 4 h 4"/>
                  <a:gd name="T54" fmla="*/ 5 w 6"/>
                  <a:gd name="T55" fmla="*/ 4 h 4"/>
                  <a:gd name="T56" fmla="*/ 5 w 6"/>
                  <a:gd name="T57" fmla="*/ 2 h 4"/>
                  <a:gd name="T58" fmla="*/ 6 w 6"/>
                  <a:gd name="T59" fmla="*/ 2 h 4"/>
                  <a:gd name="T60" fmla="*/ 5 w 6"/>
                  <a:gd name="T61" fmla="*/ 2 h 4"/>
                  <a:gd name="T62" fmla="*/ 5 w 6"/>
                  <a:gd name="T63" fmla="*/ 0 h 4"/>
                  <a:gd name="T64" fmla="*/ 4 w 6"/>
                  <a:gd name="T65" fmla="*/ 0 h 4"/>
                  <a:gd name="T66" fmla="*/ 4 w 6"/>
                  <a:gd name="T67" fmla="*/ 0 h 4"/>
                  <a:gd name="T68" fmla="*/ 2 w 6"/>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16" name="Freeform 102"/>
              <p:cNvSpPr>
                <a:spLocks noEditPoints="1"/>
              </p:cNvSpPr>
              <p:nvPr/>
            </p:nvSpPr>
            <p:spPr bwMode="auto">
              <a:xfrm>
                <a:off x="3922" y="1720"/>
                <a:ext cx="76" cy="228"/>
              </a:xfrm>
              <a:custGeom>
                <a:avLst/>
                <a:gdLst>
                  <a:gd name="T0" fmla="*/ 29 w 32"/>
                  <a:gd name="T1" fmla="*/ 83 h 96"/>
                  <a:gd name="T2" fmla="*/ 21 w 32"/>
                  <a:gd name="T3" fmla="*/ 84 h 96"/>
                  <a:gd name="T4" fmla="*/ 15 w 32"/>
                  <a:gd name="T5" fmla="*/ 58 h 96"/>
                  <a:gd name="T6" fmla="*/ 16 w 32"/>
                  <a:gd name="T7" fmla="*/ 58 h 96"/>
                  <a:gd name="T8" fmla="*/ 19 w 32"/>
                  <a:gd name="T9" fmla="*/ 57 h 96"/>
                  <a:gd name="T10" fmla="*/ 12 w 32"/>
                  <a:gd name="T11" fmla="*/ 55 h 96"/>
                  <a:gd name="T12" fmla="*/ 14 w 32"/>
                  <a:gd name="T13" fmla="*/ 56 h 96"/>
                  <a:gd name="T14" fmla="*/ 17 w 32"/>
                  <a:gd name="T15" fmla="*/ 52 h 96"/>
                  <a:gd name="T16" fmla="*/ 14 w 32"/>
                  <a:gd name="T17" fmla="*/ 42 h 96"/>
                  <a:gd name="T18" fmla="*/ 11 w 32"/>
                  <a:gd name="T19" fmla="*/ 40 h 96"/>
                  <a:gd name="T20" fmla="*/ 18 w 32"/>
                  <a:gd name="T21" fmla="*/ 48 h 96"/>
                  <a:gd name="T22" fmla="*/ 9 w 32"/>
                  <a:gd name="T23" fmla="*/ 53 h 96"/>
                  <a:gd name="T24" fmla="*/ 13 w 32"/>
                  <a:gd name="T25" fmla="*/ 46 h 96"/>
                  <a:gd name="T26" fmla="*/ 9 w 32"/>
                  <a:gd name="T27" fmla="*/ 50 h 96"/>
                  <a:gd name="T28" fmla="*/ 22 w 32"/>
                  <a:gd name="T29" fmla="*/ 39 h 96"/>
                  <a:gd name="T30" fmla="*/ 12 w 32"/>
                  <a:gd name="T31" fmla="*/ 39 h 96"/>
                  <a:gd name="T32" fmla="*/ 2 w 32"/>
                  <a:gd name="T33" fmla="*/ 49 h 96"/>
                  <a:gd name="T34" fmla="*/ 7 w 32"/>
                  <a:gd name="T35" fmla="*/ 49 h 96"/>
                  <a:gd name="T36" fmla="*/ 15 w 32"/>
                  <a:gd name="T37" fmla="*/ 59 h 96"/>
                  <a:gd name="T38" fmla="*/ 24 w 32"/>
                  <a:gd name="T39" fmla="*/ 44 h 96"/>
                  <a:gd name="T40" fmla="*/ 26 w 32"/>
                  <a:gd name="T41" fmla="*/ 78 h 96"/>
                  <a:gd name="T42" fmla="*/ 21 w 32"/>
                  <a:gd name="T43" fmla="*/ 83 h 96"/>
                  <a:gd name="T44" fmla="*/ 12 w 32"/>
                  <a:gd name="T45" fmla="*/ 78 h 96"/>
                  <a:gd name="T46" fmla="*/ 6 w 32"/>
                  <a:gd name="T47" fmla="*/ 64 h 96"/>
                  <a:gd name="T48" fmla="*/ 4 w 32"/>
                  <a:gd name="T49" fmla="*/ 59 h 96"/>
                  <a:gd name="T50" fmla="*/ 18 w 32"/>
                  <a:gd name="T51" fmla="*/ 37 h 96"/>
                  <a:gd name="T52" fmla="*/ 14 w 32"/>
                  <a:gd name="T53" fmla="*/ 34 h 96"/>
                  <a:gd name="T54" fmla="*/ 12 w 32"/>
                  <a:gd name="T55" fmla="*/ 35 h 96"/>
                  <a:gd name="T56" fmla="*/ 14 w 32"/>
                  <a:gd name="T57" fmla="*/ 33 h 96"/>
                  <a:gd name="T58" fmla="*/ 15 w 32"/>
                  <a:gd name="T59" fmla="*/ 31 h 96"/>
                  <a:gd name="T60" fmla="*/ 20 w 32"/>
                  <a:gd name="T61" fmla="*/ 31 h 96"/>
                  <a:gd name="T62" fmla="*/ 17 w 32"/>
                  <a:gd name="T63" fmla="*/ 31 h 96"/>
                  <a:gd name="T64" fmla="*/ 16 w 32"/>
                  <a:gd name="T65" fmla="*/ 21 h 96"/>
                  <a:gd name="T66" fmla="*/ 22 w 32"/>
                  <a:gd name="T67" fmla="*/ 13 h 96"/>
                  <a:gd name="T68" fmla="*/ 14 w 32"/>
                  <a:gd name="T69" fmla="*/ 19 h 96"/>
                  <a:gd name="T70" fmla="*/ 18 w 32"/>
                  <a:gd name="T71" fmla="*/ 17 h 96"/>
                  <a:gd name="T72" fmla="*/ 11 w 32"/>
                  <a:gd name="T73" fmla="*/ 31 h 96"/>
                  <a:gd name="T74" fmla="*/ 8 w 32"/>
                  <a:gd name="T75" fmla="*/ 6 h 96"/>
                  <a:gd name="T76" fmla="*/ 24 w 32"/>
                  <a:gd name="T77" fmla="*/ 29 h 96"/>
                  <a:gd name="T78" fmla="*/ 24 w 32"/>
                  <a:gd name="T79" fmla="*/ 11 h 96"/>
                  <a:gd name="T80" fmla="*/ 20 w 32"/>
                  <a:gd name="T81" fmla="*/ 13 h 96"/>
                  <a:gd name="T82" fmla="*/ 16 w 32"/>
                  <a:gd name="T83" fmla="*/ 20 h 96"/>
                  <a:gd name="T84" fmla="*/ 15 w 32"/>
                  <a:gd name="T85" fmla="*/ 21 h 96"/>
                  <a:gd name="T86" fmla="*/ 7 w 32"/>
                  <a:gd name="T87" fmla="*/ 23 h 96"/>
                  <a:gd name="T88" fmla="*/ 11 w 32"/>
                  <a:gd name="T89" fmla="*/ 34 h 96"/>
                  <a:gd name="T90" fmla="*/ 6 w 32"/>
                  <a:gd name="T91" fmla="*/ 38 h 96"/>
                  <a:gd name="T92" fmla="*/ 4 w 32"/>
                  <a:gd name="T93" fmla="*/ 61 h 96"/>
                  <a:gd name="T94" fmla="*/ 9 w 32"/>
                  <a:gd name="T95" fmla="*/ 80 h 96"/>
                  <a:gd name="T96" fmla="*/ 8 w 32"/>
                  <a:gd name="T97" fmla="*/ 93 h 96"/>
                  <a:gd name="T98" fmla="*/ 21 w 32"/>
                  <a:gd name="T99" fmla="*/ 87 h 96"/>
                  <a:gd name="T100" fmla="*/ 24 w 32"/>
                  <a:gd name="T101" fmla="*/ 86 h 96"/>
                  <a:gd name="T102" fmla="*/ 29 w 32"/>
                  <a:gd name="T103" fmla="*/ 84 h 96"/>
                  <a:gd name="T104" fmla="*/ 24 w 32"/>
                  <a:gd name="T105" fmla="*/ 91 h 96"/>
                  <a:gd name="T106" fmla="*/ 29 w 32"/>
                  <a:gd name="T107" fmla="*/ 94 h 96"/>
                  <a:gd name="T108" fmla="*/ 29 w 32"/>
                  <a:gd name="T109" fmla="*/ 80 h 96"/>
                  <a:gd name="T110" fmla="*/ 26 w 32"/>
                  <a:gd name="T111" fmla="*/ 54 h 96"/>
                  <a:gd name="T112" fmla="*/ 23 w 32"/>
                  <a:gd name="T113" fmla="*/ 38 h 96"/>
                  <a:gd name="T114" fmla="*/ 23 w 32"/>
                  <a:gd name="T115" fmla="*/ 36 h 96"/>
                  <a:gd name="T116" fmla="*/ 25 w 32"/>
                  <a:gd name="T11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96">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17" name="Freeform 103"/>
              <p:cNvSpPr/>
              <p:nvPr/>
            </p:nvSpPr>
            <p:spPr bwMode="auto">
              <a:xfrm>
                <a:off x="3958" y="1687"/>
                <a:ext cx="5" cy="26"/>
              </a:xfrm>
              <a:custGeom>
                <a:avLst/>
                <a:gdLst>
                  <a:gd name="T0" fmla="*/ 1 w 2"/>
                  <a:gd name="T1" fmla="*/ 0 h 11"/>
                  <a:gd name="T2" fmla="*/ 0 w 2"/>
                  <a:gd name="T3" fmla="*/ 0 h 11"/>
                  <a:gd name="T4" fmla="*/ 1 w 2"/>
                  <a:gd name="T5" fmla="*/ 10 h 11"/>
                  <a:gd name="T6" fmla="*/ 2 w 2"/>
                  <a:gd name="T7" fmla="*/ 11 h 11"/>
                  <a:gd name="T8" fmla="*/ 2 w 2"/>
                  <a:gd name="T9" fmla="*/ 11 h 11"/>
                  <a:gd name="T10" fmla="*/ 2 w 2"/>
                  <a:gd name="T11" fmla="*/ 10 h 11"/>
                  <a:gd name="T12" fmla="*/ 1 w 2"/>
                  <a:gd name="T13" fmla="*/ 0 h 11"/>
                  <a:gd name="T14" fmla="*/ 1 w 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18" name="Freeform 104"/>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19" name="Freeform 105"/>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0" name="Freeform 106"/>
              <p:cNvSpPr/>
              <p:nvPr/>
            </p:nvSpPr>
            <p:spPr bwMode="auto">
              <a:xfrm>
                <a:off x="4003" y="1739"/>
                <a:ext cx="19" cy="7"/>
              </a:xfrm>
              <a:custGeom>
                <a:avLst/>
                <a:gdLst>
                  <a:gd name="T0" fmla="*/ 7 w 8"/>
                  <a:gd name="T1" fmla="*/ 0 h 3"/>
                  <a:gd name="T2" fmla="*/ 0 w 8"/>
                  <a:gd name="T3" fmla="*/ 2 h 3"/>
                  <a:gd name="T4" fmla="*/ 0 w 8"/>
                  <a:gd name="T5" fmla="*/ 2 h 3"/>
                  <a:gd name="T6" fmla="*/ 1 w 8"/>
                  <a:gd name="T7" fmla="*/ 3 h 3"/>
                  <a:gd name="T8" fmla="*/ 8 w 8"/>
                  <a:gd name="T9" fmla="*/ 1 h 3"/>
                  <a:gd name="T10" fmla="*/ 8 w 8"/>
                  <a:gd name="T11" fmla="*/ 0 h 3"/>
                  <a:gd name="T12" fmla="*/ 7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1" name="Freeform 107"/>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2" name="Freeform 108"/>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3" name="Freeform 109"/>
              <p:cNvSpPr/>
              <p:nvPr/>
            </p:nvSpPr>
            <p:spPr bwMode="auto">
              <a:xfrm>
                <a:off x="3917" y="1703"/>
                <a:ext cx="15" cy="15"/>
              </a:xfrm>
              <a:custGeom>
                <a:avLst/>
                <a:gdLst>
                  <a:gd name="T0" fmla="*/ 1 w 6"/>
                  <a:gd name="T1" fmla="*/ 0 h 6"/>
                  <a:gd name="T2" fmla="*/ 0 w 6"/>
                  <a:gd name="T3" fmla="*/ 0 h 6"/>
                  <a:gd name="T4" fmla="*/ 1 w 6"/>
                  <a:gd name="T5" fmla="*/ 1 h 6"/>
                  <a:gd name="T6" fmla="*/ 5 w 6"/>
                  <a:gd name="T7" fmla="*/ 6 h 6"/>
                  <a:gd name="T8" fmla="*/ 6 w 6"/>
                  <a:gd name="T9" fmla="*/ 6 h 6"/>
                  <a:gd name="T10" fmla="*/ 6 w 6"/>
                  <a:gd name="T11" fmla="*/ 6 h 6"/>
                  <a:gd name="T12" fmla="*/ 6 w 6"/>
                  <a:gd name="T13" fmla="*/ 5 h 6"/>
                  <a:gd name="T14" fmla="*/ 1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4" name="Freeform 110"/>
              <p:cNvSpPr/>
              <p:nvPr/>
            </p:nvSpPr>
            <p:spPr bwMode="auto">
              <a:xfrm>
                <a:off x="3908" y="1739"/>
                <a:ext cx="16" cy="7"/>
              </a:xfrm>
              <a:custGeom>
                <a:avLst/>
                <a:gdLst>
                  <a:gd name="T0" fmla="*/ 0 w 7"/>
                  <a:gd name="T1" fmla="*/ 0 h 3"/>
                  <a:gd name="T2" fmla="*/ 0 w 7"/>
                  <a:gd name="T3" fmla="*/ 1 h 3"/>
                  <a:gd name="T4" fmla="*/ 0 w 7"/>
                  <a:gd name="T5" fmla="*/ 1 h 3"/>
                  <a:gd name="T6" fmla="*/ 6 w 7"/>
                  <a:gd name="T7" fmla="*/ 3 h 3"/>
                  <a:gd name="T8" fmla="*/ 6 w 7"/>
                  <a:gd name="T9" fmla="*/ 3 h 3"/>
                  <a:gd name="T10" fmla="*/ 7 w 7"/>
                  <a:gd name="T11" fmla="*/ 3 h 3"/>
                  <a:gd name="T12" fmla="*/ 7 w 7"/>
                  <a:gd name="T13" fmla="*/ 2 h 3"/>
                  <a:gd name="T14" fmla="*/ 0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5" name="Freeform 111"/>
              <p:cNvSpPr/>
              <p:nvPr/>
            </p:nvSpPr>
            <p:spPr bwMode="auto">
              <a:xfrm>
                <a:off x="3913" y="1772"/>
                <a:ext cx="14" cy="15"/>
              </a:xfrm>
              <a:custGeom>
                <a:avLst/>
                <a:gdLst>
                  <a:gd name="T0" fmla="*/ 6 w 6"/>
                  <a:gd name="T1" fmla="*/ 0 h 6"/>
                  <a:gd name="T2" fmla="*/ 6 w 6"/>
                  <a:gd name="T3" fmla="*/ 0 h 6"/>
                  <a:gd name="T4" fmla="*/ 3 w 6"/>
                  <a:gd name="T5" fmla="*/ 3 h 6"/>
                  <a:gd name="T6" fmla="*/ 0 w 6"/>
                  <a:gd name="T7" fmla="*/ 5 h 6"/>
                  <a:gd name="T8" fmla="*/ 0 w 6"/>
                  <a:gd name="T9" fmla="*/ 6 h 6"/>
                  <a:gd name="T10" fmla="*/ 0 w 6"/>
                  <a:gd name="T11" fmla="*/ 6 h 6"/>
                  <a:gd name="T12" fmla="*/ 1 w 6"/>
                  <a:gd name="T13" fmla="*/ 6 h 6"/>
                  <a:gd name="T14" fmla="*/ 4 w 6"/>
                  <a:gd name="T15" fmla="*/ 4 h 6"/>
                  <a:gd name="T16" fmla="*/ 6 w 6"/>
                  <a:gd name="T17" fmla="*/ 1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6" name="Freeform 112"/>
              <p:cNvSpPr>
                <a:spLocks noEditPoints="1"/>
              </p:cNvSpPr>
              <p:nvPr/>
            </p:nvSpPr>
            <p:spPr bwMode="auto">
              <a:xfrm>
                <a:off x="4234" y="2227"/>
                <a:ext cx="54" cy="85"/>
              </a:xfrm>
              <a:custGeom>
                <a:avLst/>
                <a:gdLst>
                  <a:gd name="T0" fmla="*/ 14 w 23"/>
                  <a:gd name="T1" fmla="*/ 35 h 36"/>
                  <a:gd name="T2" fmla="*/ 11 w 23"/>
                  <a:gd name="T3" fmla="*/ 33 h 36"/>
                  <a:gd name="T4" fmla="*/ 18 w 23"/>
                  <a:gd name="T5" fmla="*/ 31 h 36"/>
                  <a:gd name="T6" fmla="*/ 13 w 23"/>
                  <a:gd name="T7" fmla="*/ 32 h 36"/>
                  <a:gd name="T8" fmla="*/ 17 w 23"/>
                  <a:gd name="T9" fmla="*/ 30 h 36"/>
                  <a:gd name="T10" fmla="*/ 10 w 23"/>
                  <a:gd name="T11" fmla="*/ 31 h 36"/>
                  <a:gd name="T12" fmla="*/ 17 w 23"/>
                  <a:gd name="T13" fmla="*/ 28 h 36"/>
                  <a:gd name="T14" fmla="*/ 14 w 23"/>
                  <a:gd name="T15" fmla="*/ 30 h 36"/>
                  <a:gd name="T16" fmla="*/ 9 w 23"/>
                  <a:gd name="T17" fmla="*/ 30 h 36"/>
                  <a:gd name="T18" fmla="*/ 17 w 23"/>
                  <a:gd name="T19" fmla="*/ 27 h 36"/>
                  <a:gd name="T20" fmla="*/ 10 w 23"/>
                  <a:gd name="T21" fmla="*/ 29 h 36"/>
                  <a:gd name="T22" fmla="*/ 9 w 23"/>
                  <a:gd name="T23" fmla="*/ 28 h 36"/>
                  <a:gd name="T24" fmla="*/ 17 w 23"/>
                  <a:gd name="T25" fmla="*/ 26 h 36"/>
                  <a:gd name="T26" fmla="*/ 10 w 23"/>
                  <a:gd name="T27" fmla="*/ 27 h 36"/>
                  <a:gd name="T28" fmla="*/ 9 w 23"/>
                  <a:gd name="T29" fmla="*/ 26 h 36"/>
                  <a:gd name="T30" fmla="*/ 12 w 23"/>
                  <a:gd name="T31" fmla="*/ 25 h 36"/>
                  <a:gd name="T32" fmla="*/ 13 w 23"/>
                  <a:gd name="T33" fmla="*/ 26 h 36"/>
                  <a:gd name="T34" fmla="*/ 14 w 23"/>
                  <a:gd name="T35" fmla="*/ 25 h 36"/>
                  <a:gd name="T36" fmla="*/ 15 w 23"/>
                  <a:gd name="T37" fmla="*/ 25 h 36"/>
                  <a:gd name="T38" fmla="*/ 15 w 23"/>
                  <a:gd name="T39" fmla="*/ 25 h 36"/>
                  <a:gd name="T40" fmla="*/ 11 w 23"/>
                  <a:gd name="T41" fmla="*/ 17 h 36"/>
                  <a:gd name="T42" fmla="*/ 14 w 23"/>
                  <a:gd name="T43" fmla="*/ 24 h 36"/>
                  <a:gd name="T44" fmla="*/ 6 w 23"/>
                  <a:gd name="T45" fmla="*/ 12 h 36"/>
                  <a:gd name="T46" fmla="*/ 7 w 23"/>
                  <a:gd name="T47" fmla="*/ 10 h 36"/>
                  <a:gd name="T48" fmla="*/ 16 w 23"/>
                  <a:gd name="T49" fmla="*/ 10 h 36"/>
                  <a:gd name="T50" fmla="*/ 16 w 23"/>
                  <a:gd name="T51" fmla="*/ 9 h 36"/>
                  <a:gd name="T52" fmla="*/ 12 w 23"/>
                  <a:gd name="T53" fmla="*/ 9 h 36"/>
                  <a:gd name="T54" fmla="*/ 13 w 23"/>
                  <a:gd name="T55" fmla="*/ 10 h 36"/>
                  <a:gd name="T56" fmla="*/ 8 w 23"/>
                  <a:gd name="T57" fmla="*/ 25 h 36"/>
                  <a:gd name="T58" fmla="*/ 5 w 23"/>
                  <a:gd name="T59" fmla="*/ 20 h 36"/>
                  <a:gd name="T60" fmla="*/ 11 w 23"/>
                  <a:gd name="T61" fmla="*/ 0 h 36"/>
                  <a:gd name="T62" fmla="*/ 19 w 23"/>
                  <a:gd name="T63" fmla="*/ 20 h 36"/>
                  <a:gd name="T64" fmla="*/ 18 w 23"/>
                  <a:gd name="T65" fmla="*/ 24 h 36"/>
                  <a:gd name="T66" fmla="*/ 15 w 23"/>
                  <a:gd name="T67" fmla="*/ 16 h 36"/>
                  <a:gd name="T68" fmla="*/ 17 w 23"/>
                  <a:gd name="T69" fmla="*/ 9 h 36"/>
                  <a:gd name="T70" fmla="*/ 14 w 23"/>
                  <a:gd name="T71" fmla="*/ 15 h 36"/>
                  <a:gd name="T72" fmla="*/ 14 w 23"/>
                  <a:gd name="T73" fmla="*/ 8 h 36"/>
                  <a:gd name="T74" fmla="*/ 12 w 23"/>
                  <a:gd name="T75" fmla="*/ 15 h 36"/>
                  <a:gd name="T76" fmla="*/ 9 w 23"/>
                  <a:gd name="T77" fmla="*/ 11 h 36"/>
                  <a:gd name="T78" fmla="*/ 5 w 23"/>
                  <a:gd name="T79" fmla="*/ 11 h 36"/>
                  <a:gd name="T80" fmla="*/ 12 w 23"/>
                  <a:gd name="T81" fmla="*/ 25 h 36"/>
                  <a:gd name="T82" fmla="*/ 12 w 23"/>
                  <a:gd name="T83" fmla="*/ 0 h 36"/>
                  <a:gd name="T84" fmla="*/ 4 w 23"/>
                  <a:gd name="T85" fmla="*/ 19 h 36"/>
                  <a:gd name="T86" fmla="*/ 6 w 23"/>
                  <a:gd name="T87" fmla="*/ 24 h 36"/>
                  <a:gd name="T88" fmla="*/ 8 w 23"/>
                  <a:gd name="T89" fmla="*/ 28 h 36"/>
                  <a:gd name="T90" fmla="*/ 9 w 23"/>
                  <a:gd name="T91" fmla="*/ 31 h 36"/>
                  <a:gd name="T92" fmla="*/ 11 w 23"/>
                  <a:gd name="T93" fmla="*/ 35 h 36"/>
                  <a:gd name="T94" fmla="*/ 19 w 23"/>
                  <a:gd name="T95" fmla="*/ 31 h 36"/>
                  <a:gd name="T96" fmla="*/ 18 w 23"/>
                  <a:gd name="T97" fmla="*/ 30 h 36"/>
                  <a:gd name="T98" fmla="*/ 18 w 23"/>
                  <a:gd name="T99" fmla="*/ 29 h 36"/>
                  <a:gd name="T100" fmla="*/ 18 w 23"/>
                  <a:gd name="T101" fmla="*/ 28 h 36"/>
                  <a:gd name="T102" fmla="*/ 18 w 23"/>
                  <a:gd name="T103" fmla="*/ 26 h 36"/>
                  <a:gd name="T104" fmla="*/ 19 w 23"/>
                  <a:gd name="T105" fmla="*/ 21 h 36"/>
                  <a:gd name="T106" fmla="*/ 12 w 23"/>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6">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7" name="Freeform 113"/>
              <p:cNvSpPr/>
              <p:nvPr/>
            </p:nvSpPr>
            <p:spPr bwMode="auto">
              <a:xfrm>
                <a:off x="4253" y="2198"/>
                <a:ext cx="5" cy="22"/>
              </a:xfrm>
              <a:custGeom>
                <a:avLst/>
                <a:gdLst>
                  <a:gd name="T0" fmla="*/ 0 w 2"/>
                  <a:gd name="T1" fmla="*/ 0 h 9"/>
                  <a:gd name="T2" fmla="*/ 0 w 2"/>
                  <a:gd name="T3" fmla="*/ 1 h 9"/>
                  <a:gd name="T4" fmla="*/ 1 w 2"/>
                  <a:gd name="T5" fmla="*/ 9 h 9"/>
                  <a:gd name="T6" fmla="*/ 2 w 2"/>
                  <a:gd name="T7" fmla="*/ 9 h 9"/>
                  <a:gd name="T8" fmla="*/ 2 w 2"/>
                  <a:gd name="T9" fmla="*/ 9 h 9"/>
                  <a:gd name="T10" fmla="*/ 2 w 2"/>
                  <a:gd name="T11" fmla="*/ 9 h 9"/>
                  <a:gd name="T12" fmla="*/ 1 w 2"/>
                  <a:gd name="T13" fmla="*/ 1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8" name="Freeform 114"/>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29" name="Freeform 115"/>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0" name="Freeform 116"/>
              <p:cNvSpPr/>
              <p:nvPr/>
            </p:nvSpPr>
            <p:spPr bwMode="auto">
              <a:xfrm>
                <a:off x="4293" y="2239"/>
                <a:ext cx="14" cy="4"/>
              </a:xfrm>
              <a:custGeom>
                <a:avLst/>
                <a:gdLst>
                  <a:gd name="T0" fmla="*/ 6 w 6"/>
                  <a:gd name="T1" fmla="*/ 0 h 2"/>
                  <a:gd name="T2" fmla="*/ 0 w 6"/>
                  <a:gd name="T3" fmla="*/ 1 h 2"/>
                  <a:gd name="T4" fmla="*/ 0 w 6"/>
                  <a:gd name="T5" fmla="*/ 2 h 2"/>
                  <a:gd name="T6" fmla="*/ 0 w 6"/>
                  <a:gd name="T7" fmla="*/ 2 h 2"/>
                  <a:gd name="T8" fmla="*/ 6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1" name="Freeform 117"/>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2" name="Freeform 118"/>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3" name="Freeform 119"/>
              <p:cNvSpPr/>
              <p:nvPr/>
            </p:nvSpPr>
            <p:spPr bwMode="auto">
              <a:xfrm>
                <a:off x="4222" y="2217"/>
                <a:ext cx="12" cy="10"/>
              </a:xfrm>
              <a:custGeom>
                <a:avLst/>
                <a:gdLst>
                  <a:gd name="T0" fmla="*/ 0 w 5"/>
                  <a:gd name="T1" fmla="*/ 0 h 4"/>
                  <a:gd name="T2" fmla="*/ 0 w 5"/>
                  <a:gd name="T3" fmla="*/ 0 h 4"/>
                  <a:gd name="T4" fmla="*/ 0 w 5"/>
                  <a:gd name="T5" fmla="*/ 1 h 4"/>
                  <a:gd name="T6" fmla="*/ 4 w 5"/>
                  <a:gd name="T7" fmla="*/ 4 h 4"/>
                  <a:gd name="T8" fmla="*/ 4 w 5"/>
                  <a:gd name="T9" fmla="*/ 4 h 4"/>
                  <a:gd name="T10" fmla="*/ 5 w 5"/>
                  <a:gd name="T11" fmla="*/ 4 h 4"/>
                  <a:gd name="T12" fmla="*/ 5 w 5"/>
                  <a:gd name="T13" fmla="*/ 4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4" name="Freeform 120"/>
              <p:cNvSpPr/>
              <p:nvPr/>
            </p:nvSpPr>
            <p:spPr bwMode="auto">
              <a:xfrm>
                <a:off x="4215" y="2248"/>
                <a:ext cx="14" cy="3"/>
              </a:xfrm>
              <a:custGeom>
                <a:avLst/>
                <a:gdLst>
                  <a:gd name="T0" fmla="*/ 0 w 6"/>
                  <a:gd name="T1" fmla="*/ 0 h 1"/>
                  <a:gd name="T2" fmla="*/ 0 w 6"/>
                  <a:gd name="T3" fmla="*/ 0 h 1"/>
                  <a:gd name="T4" fmla="*/ 0 w 6"/>
                  <a:gd name="T5" fmla="*/ 0 h 1"/>
                  <a:gd name="T6" fmla="*/ 6 w 6"/>
                  <a:gd name="T7" fmla="*/ 1 h 1"/>
                  <a:gd name="T8" fmla="*/ 6 w 6"/>
                  <a:gd name="T9" fmla="*/ 1 h 1"/>
                  <a:gd name="T10" fmla="*/ 6 w 6"/>
                  <a:gd name="T11" fmla="*/ 1 h 1"/>
                  <a:gd name="T12" fmla="*/ 6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5" name="Freeform 121"/>
              <p:cNvSpPr/>
              <p:nvPr/>
            </p:nvSpPr>
            <p:spPr bwMode="auto">
              <a:xfrm>
                <a:off x="4224" y="2272"/>
                <a:ext cx="10" cy="14"/>
              </a:xfrm>
              <a:custGeom>
                <a:avLst/>
                <a:gdLst>
                  <a:gd name="T0" fmla="*/ 4 w 4"/>
                  <a:gd name="T1" fmla="*/ 0 h 6"/>
                  <a:gd name="T2" fmla="*/ 4 w 4"/>
                  <a:gd name="T3" fmla="*/ 0 h 6"/>
                  <a:gd name="T4" fmla="*/ 2 w 4"/>
                  <a:gd name="T5" fmla="*/ 3 h 6"/>
                  <a:gd name="T6" fmla="*/ 0 w 4"/>
                  <a:gd name="T7" fmla="*/ 5 h 6"/>
                  <a:gd name="T8" fmla="*/ 0 w 4"/>
                  <a:gd name="T9" fmla="*/ 5 h 6"/>
                  <a:gd name="T10" fmla="*/ 0 w 4"/>
                  <a:gd name="T11" fmla="*/ 6 h 6"/>
                  <a:gd name="T12" fmla="*/ 0 w 4"/>
                  <a:gd name="T13" fmla="*/ 5 h 6"/>
                  <a:gd name="T14" fmla="*/ 2 w 4"/>
                  <a:gd name="T15" fmla="*/ 3 h 6"/>
                  <a:gd name="T16" fmla="*/ 4 w 4"/>
                  <a:gd name="T17" fmla="*/ 1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6" name="Freeform 122"/>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7" name="Freeform 123"/>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8" name="Freeform 124"/>
              <p:cNvSpPr>
                <a:spLocks noEditPoints="1"/>
              </p:cNvSpPr>
              <p:nvPr/>
            </p:nvSpPr>
            <p:spPr bwMode="auto">
              <a:xfrm>
                <a:off x="3863" y="2089"/>
                <a:ext cx="21" cy="64"/>
              </a:xfrm>
              <a:custGeom>
                <a:avLst/>
                <a:gdLst>
                  <a:gd name="T0" fmla="*/ 8 w 9"/>
                  <a:gd name="T1" fmla="*/ 24 h 27"/>
                  <a:gd name="T2" fmla="*/ 8 w 9"/>
                  <a:gd name="T3" fmla="*/ 24 h 27"/>
                  <a:gd name="T4" fmla="*/ 6 w 9"/>
                  <a:gd name="T5" fmla="*/ 24 h 27"/>
                  <a:gd name="T6" fmla="*/ 8 w 9"/>
                  <a:gd name="T7" fmla="*/ 23 h 27"/>
                  <a:gd name="T8" fmla="*/ 7 w 9"/>
                  <a:gd name="T9" fmla="*/ 25 h 27"/>
                  <a:gd name="T10" fmla="*/ 6 w 9"/>
                  <a:gd name="T11" fmla="*/ 23 h 27"/>
                  <a:gd name="T12" fmla="*/ 6 w 9"/>
                  <a:gd name="T13" fmla="*/ 22 h 27"/>
                  <a:gd name="T14" fmla="*/ 8 w 9"/>
                  <a:gd name="T15" fmla="*/ 21 h 27"/>
                  <a:gd name="T16" fmla="*/ 6 w 9"/>
                  <a:gd name="T17" fmla="*/ 21 h 27"/>
                  <a:gd name="T18" fmla="*/ 8 w 9"/>
                  <a:gd name="T19" fmla="*/ 17 h 27"/>
                  <a:gd name="T20" fmla="*/ 8 w 9"/>
                  <a:gd name="T21" fmla="*/ 19 h 27"/>
                  <a:gd name="T22" fmla="*/ 6 w 9"/>
                  <a:gd name="T23" fmla="*/ 19 h 27"/>
                  <a:gd name="T24" fmla="*/ 6 w 9"/>
                  <a:gd name="T25" fmla="*/ 18 h 27"/>
                  <a:gd name="T26" fmla="*/ 8 w 9"/>
                  <a:gd name="T27" fmla="*/ 16 h 27"/>
                  <a:gd name="T28" fmla="*/ 6 w 9"/>
                  <a:gd name="T29" fmla="*/ 19 h 27"/>
                  <a:gd name="T30" fmla="*/ 6 w 9"/>
                  <a:gd name="T31" fmla="*/ 15 h 27"/>
                  <a:gd name="T32" fmla="*/ 8 w 9"/>
                  <a:gd name="T33" fmla="*/ 14 h 27"/>
                  <a:gd name="T34" fmla="*/ 6 w 9"/>
                  <a:gd name="T35" fmla="*/ 14 h 27"/>
                  <a:gd name="T36" fmla="*/ 8 w 9"/>
                  <a:gd name="T37" fmla="*/ 9 h 27"/>
                  <a:gd name="T38" fmla="*/ 8 w 9"/>
                  <a:gd name="T39" fmla="*/ 11 h 27"/>
                  <a:gd name="T40" fmla="*/ 6 w 9"/>
                  <a:gd name="T41" fmla="*/ 11 h 27"/>
                  <a:gd name="T42" fmla="*/ 6 w 9"/>
                  <a:gd name="T43" fmla="*/ 10 h 27"/>
                  <a:gd name="T44" fmla="*/ 6 w 9"/>
                  <a:gd name="T45" fmla="*/ 10 h 27"/>
                  <a:gd name="T46" fmla="*/ 8 w 9"/>
                  <a:gd name="T47" fmla="*/ 9 h 27"/>
                  <a:gd name="T48" fmla="*/ 6 w 9"/>
                  <a:gd name="T49" fmla="*/ 11 h 27"/>
                  <a:gd name="T50" fmla="*/ 3 w 9"/>
                  <a:gd name="T51" fmla="*/ 25 h 27"/>
                  <a:gd name="T52" fmla="*/ 1 w 9"/>
                  <a:gd name="T53" fmla="*/ 4 h 27"/>
                  <a:gd name="T54" fmla="*/ 5 w 9"/>
                  <a:gd name="T55" fmla="*/ 25 h 27"/>
                  <a:gd name="T56" fmla="*/ 6 w 9"/>
                  <a:gd name="T57" fmla="*/ 7 h 27"/>
                  <a:gd name="T58" fmla="*/ 8 w 9"/>
                  <a:gd name="T59" fmla="*/ 6 h 27"/>
                  <a:gd name="T60" fmla="*/ 6 w 9"/>
                  <a:gd name="T61" fmla="*/ 6 h 27"/>
                  <a:gd name="T62" fmla="*/ 7 w 9"/>
                  <a:gd name="T63" fmla="*/ 2 h 27"/>
                  <a:gd name="T64" fmla="*/ 8 w 9"/>
                  <a:gd name="T65" fmla="*/ 3 h 27"/>
                  <a:gd name="T66" fmla="*/ 6 w 9"/>
                  <a:gd name="T67" fmla="*/ 6 h 27"/>
                  <a:gd name="T68" fmla="*/ 2 w 9"/>
                  <a:gd name="T69" fmla="*/ 3 h 27"/>
                  <a:gd name="T70" fmla="*/ 7 w 9"/>
                  <a:gd name="T71" fmla="*/ 1 h 27"/>
                  <a:gd name="T72" fmla="*/ 7 w 9"/>
                  <a:gd name="T73" fmla="*/ 2 h 27"/>
                  <a:gd name="T74" fmla="*/ 7 w 9"/>
                  <a:gd name="T75" fmla="*/ 0 h 27"/>
                  <a:gd name="T76" fmla="*/ 4 w 9"/>
                  <a:gd name="T77" fmla="*/ 0 h 27"/>
                  <a:gd name="T78" fmla="*/ 1 w 9"/>
                  <a:gd name="T79" fmla="*/ 3 h 27"/>
                  <a:gd name="T80" fmla="*/ 1 w 9"/>
                  <a:gd name="T81" fmla="*/ 3 h 27"/>
                  <a:gd name="T82" fmla="*/ 0 w 9"/>
                  <a:gd name="T83" fmla="*/ 3 h 27"/>
                  <a:gd name="T84" fmla="*/ 1 w 9"/>
                  <a:gd name="T85" fmla="*/ 26 h 27"/>
                  <a:gd name="T86" fmla="*/ 3 w 9"/>
                  <a:gd name="T87" fmla="*/ 26 h 27"/>
                  <a:gd name="T88" fmla="*/ 6 w 9"/>
                  <a:gd name="T89" fmla="*/ 27 h 27"/>
                  <a:gd name="T90" fmla="*/ 9 w 9"/>
                  <a:gd name="T91" fmla="*/ 25 h 27"/>
                  <a:gd name="T92" fmla="*/ 9 w 9"/>
                  <a:gd name="T93" fmla="*/ 24 h 27"/>
                  <a:gd name="T94" fmla="*/ 9 w 9"/>
                  <a:gd name="T95" fmla="*/ 24 h 27"/>
                  <a:gd name="T96" fmla="*/ 9 w 9"/>
                  <a:gd name="T97" fmla="*/ 0 h 27"/>
                  <a:gd name="T98" fmla="*/ 9 w 9"/>
                  <a:gd name="T99" fmla="*/ 0 h 27"/>
                  <a:gd name="T100" fmla="*/ 8 w 9"/>
                  <a:gd name="T101" fmla="*/ 0 h 27"/>
                  <a:gd name="T102" fmla="*/ 7 w 9"/>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39" name="Freeform 125"/>
              <p:cNvSpPr>
                <a:spLocks noEditPoints="1"/>
              </p:cNvSpPr>
              <p:nvPr/>
            </p:nvSpPr>
            <p:spPr bwMode="auto">
              <a:xfrm>
                <a:off x="3886" y="2070"/>
                <a:ext cx="19" cy="83"/>
              </a:xfrm>
              <a:custGeom>
                <a:avLst/>
                <a:gdLst>
                  <a:gd name="T0" fmla="*/ 7 w 8"/>
                  <a:gd name="T1" fmla="*/ 31 h 35"/>
                  <a:gd name="T2" fmla="*/ 6 w 8"/>
                  <a:gd name="T3" fmla="*/ 33 h 35"/>
                  <a:gd name="T4" fmla="*/ 6 w 8"/>
                  <a:gd name="T5" fmla="*/ 31 h 35"/>
                  <a:gd name="T6" fmla="*/ 7 w 8"/>
                  <a:gd name="T7" fmla="*/ 29 h 35"/>
                  <a:gd name="T8" fmla="*/ 6 w 8"/>
                  <a:gd name="T9" fmla="*/ 33 h 35"/>
                  <a:gd name="T10" fmla="*/ 6 w 8"/>
                  <a:gd name="T11" fmla="*/ 29 h 35"/>
                  <a:gd name="T12" fmla="*/ 7 w 8"/>
                  <a:gd name="T13" fmla="*/ 28 h 35"/>
                  <a:gd name="T14" fmla="*/ 6 w 8"/>
                  <a:gd name="T15" fmla="*/ 28 h 35"/>
                  <a:gd name="T16" fmla="*/ 7 w 8"/>
                  <a:gd name="T17" fmla="*/ 24 h 35"/>
                  <a:gd name="T18" fmla="*/ 6 w 8"/>
                  <a:gd name="T19" fmla="*/ 28 h 35"/>
                  <a:gd name="T20" fmla="*/ 6 w 8"/>
                  <a:gd name="T21" fmla="*/ 25 h 35"/>
                  <a:gd name="T22" fmla="*/ 7 w 8"/>
                  <a:gd name="T23" fmla="*/ 24 h 35"/>
                  <a:gd name="T24" fmla="*/ 6 w 8"/>
                  <a:gd name="T25" fmla="*/ 26 h 35"/>
                  <a:gd name="T26" fmla="*/ 6 w 8"/>
                  <a:gd name="T27" fmla="*/ 23 h 35"/>
                  <a:gd name="T28" fmla="*/ 7 w 8"/>
                  <a:gd name="T29" fmla="*/ 21 h 35"/>
                  <a:gd name="T30" fmla="*/ 6 w 8"/>
                  <a:gd name="T31" fmla="*/ 24 h 35"/>
                  <a:gd name="T32" fmla="*/ 6 w 8"/>
                  <a:gd name="T33" fmla="*/ 20 h 35"/>
                  <a:gd name="T34" fmla="*/ 7 w 8"/>
                  <a:gd name="T35" fmla="*/ 19 h 35"/>
                  <a:gd name="T36" fmla="*/ 6 w 8"/>
                  <a:gd name="T37" fmla="*/ 19 h 35"/>
                  <a:gd name="T38" fmla="*/ 6 w 8"/>
                  <a:gd name="T39" fmla="*/ 17 h 35"/>
                  <a:gd name="T40" fmla="*/ 7 w 8"/>
                  <a:gd name="T41" fmla="*/ 14 h 35"/>
                  <a:gd name="T42" fmla="*/ 6 w 8"/>
                  <a:gd name="T43" fmla="*/ 19 h 35"/>
                  <a:gd name="T44" fmla="*/ 5 w 8"/>
                  <a:gd name="T45" fmla="*/ 15 h 35"/>
                  <a:gd name="T46" fmla="*/ 7 w 8"/>
                  <a:gd name="T47" fmla="*/ 13 h 35"/>
                  <a:gd name="T48" fmla="*/ 5 w 8"/>
                  <a:gd name="T49" fmla="*/ 13 h 35"/>
                  <a:gd name="T50" fmla="*/ 6 w 8"/>
                  <a:gd name="T51" fmla="*/ 10 h 35"/>
                  <a:gd name="T52" fmla="*/ 7 w 8"/>
                  <a:gd name="T53" fmla="*/ 10 h 35"/>
                  <a:gd name="T54" fmla="*/ 5 w 8"/>
                  <a:gd name="T55" fmla="*/ 10 h 35"/>
                  <a:gd name="T56" fmla="*/ 7 w 8"/>
                  <a:gd name="T57" fmla="*/ 4 h 35"/>
                  <a:gd name="T58" fmla="*/ 7 w 8"/>
                  <a:gd name="T59" fmla="*/ 7 h 35"/>
                  <a:gd name="T60" fmla="*/ 5 w 8"/>
                  <a:gd name="T61" fmla="*/ 10 h 35"/>
                  <a:gd name="T62" fmla="*/ 3 w 8"/>
                  <a:gd name="T63" fmla="*/ 33 h 35"/>
                  <a:gd name="T64" fmla="*/ 1 w 8"/>
                  <a:gd name="T65" fmla="*/ 4 h 35"/>
                  <a:gd name="T66" fmla="*/ 5 w 8"/>
                  <a:gd name="T67" fmla="*/ 33 h 35"/>
                  <a:gd name="T68" fmla="*/ 5 w 8"/>
                  <a:gd name="T69" fmla="*/ 4 h 35"/>
                  <a:gd name="T70" fmla="*/ 7 w 8"/>
                  <a:gd name="T71" fmla="*/ 3 h 35"/>
                  <a:gd name="T72" fmla="*/ 7 w 8"/>
                  <a:gd name="T73" fmla="*/ 4 h 35"/>
                  <a:gd name="T74" fmla="*/ 5 w 8"/>
                  <a:gd name="T75" fmla="*/ 3 h 35"/>
                  <a:gd name="T76" fmla="*/ 4 w 8"/>
                  <a:gd name="T77" fmla="*/ 1 h 35"/>
                  <a:gd name="T78" fmla="*/ 7 w 8"/>
                  <a:gd name="T79" fmla="*/ 1 h 35"/>
                  <a:gd name="T80" fmla="*/ 5 w 8"/>
                  <a:gd name="T81" fmla="*/ 3 h 35"/>
                  <a:gd name="T82" fmla="*/ 8 w 8"/>
                  <a:gd name="T83" fmla="*/ 0 h 35"/>
                  <a:gd name="T84" fmla="*/ 3 w 8"/>
                  <a:gd name="T85" fmla="*/ 0 h 35"/>
                  <a:gd name="T86" fmla="*/ 0 w 8"/>
                  <a:gd name="T87" fmla="*/ 3 h 35"/>
                  <a:gd name="T88" fmla="*/ 0 w 8"/>
                  <a:gd name="T89" fmla="*/ 3 h 35"/>
                  <a:gd name="T90" fmla="*/ 0 w 8"/>
                  <a:gd name="T91" fmla="*/ 4 h 35"/>
                  <a:gd name="T92" fmla="*/ 0 w 8"/>
                  <a:gd name="T93" fmla="*/ 34 h 35"/>
                  <a:gd name="T94" fmla="*/ 0 w 8"/>
                  <a:gd name="T95" fmla="*/ 34 h 35"/>
                  <a:gd name="T96" fmla="*/ 5 w 8"/>
                  <a:gd name="T97" fmla="*/ 34 h 35"/>
                  <a:gd name="T98" fmla="*/ 5 w 8"/>
                  <a:gd name="T99" fmla="*/ 34 h 35"/>
                  <a:gd name="T100" fmla="*/ 8 w 8"/>
                  <a:gd name="T101" fmla="*/ 33 h 35"/>
                  <a:gd name="T102" fmla="*/ 8 w 8"/>
                  <a:gd name="T103" fmla="*/ 32 h 35"/>
                  <a:gd name="T104" fmla="*/ 8 w 8"/>
                  <a:gd name="T105" fmla="*/ 5 h 35"/>
                  <a:gd name="T106" fmla="*/ 8 w 8"/>
                  <a:gd name="T107" fmla="*/ 1 h 35"/>
                  <a:gd name="T108" fmla="*/ 8 w 8"/>
                  <a:gd name="T109" fmla="*/ 1 h 35"/>
                  <a:gd name="T110" fmla="*/ 8 w 8"/>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5">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0" name="Freeform 126"/>
              <p:cNvSpPr>
                <a:spLocks noEditPoints="1"/>
              </p:cNvSpPr>
              <p:nvPr/>
            </p:nvSpPr>
            <p:spPr bwMode="auto">
              <a:xfrm>
                <a:off x="3841" y="2108"/>
                <a:ext cx="22" cy="45"/>
              </a:xfrm>
              <a:custGeom>
                <a:avLst/>
                <a:gdLst>
                  <a:gd name="T0" fmla="*/ 6 w 9"/>
                  <a:gd name="T1" fmla="*/ 17 h 19"/>
                  <a:gd name="T2" fmla="*/ 8 w 9"/>
                  <a:gd name="T3" fmla="*/ 15 h 19"/>
                  <a:gd name="T4" fmla="*/ 6 w 9"/>
                  <a:gd name="T5" fmla="*/ 17 h 19"/>
                  <a:gd name="T6" fmla="*/ 6 w 9"/>
                  <a:gd name="T7" fmla="*/ 15 h 19"/>
                  <a:gd name="T8" fmla="*/ 8 w 9"/>
                  <a:gd name="T9" fmla="*/ 13 h 19"/>
                  <a:gd name="T10" fmla="*/ 6 w 9"/>
                  <a:gd name="T11" fmla="*/ 16 h 19"/>
                  <a:gd name="T12" fmla="*/ 6 w 9"/>
                  <a:gd name="T13" fmla="*/ 12 h 19"/>
                  <a:gd name="T14" fmla="*/ 8 w 9"/>
                  <a:gd name="T15" fmla="*/ 11 h 19"/>
                  <a:gd name="T16" fmla="*/ 8 w 9"/>
                  <a:gd name="T17" fmla="*/ 11 h 19"/>
                  <a:gd name="T18" fmla="*/ 6 w 9"/>
                  <a:gd name="T19" fmla="*/ 11 h 19"/>
                  <a:gd name="T20" fmla="*/ 8 w 9"/>
                  <a:gd name="T21" fmla="*/ 6 h 19"/>
                  <a:gd name="T22" fmla="*/ 7 w 9"/>
                  <a:gd name="T23" fmla="*/ 9 h 19"/>
                  <a:gd name="T24" fmla="*/ 6 w 9"/>
                  <a:gd name="T25" fmla="*/ 8 h 19"/>
                  <a:gd name="T26" fmla="*/ 8 w 9"/>
                  <a:gd name="T27" fmla="*/ 4 h 19"/>
                  <a:gd name="T28" fmla="*/ 8 w 9"/>
                  <a:gd name="T29" fmla="*/ 5 h 19"/>
                  <a:gd name="T30" fmla="*/ 5 w 9"/>
                  <a:gd name="T31" fmla="*/ 17 h 19"/>
                  <a:gd name="T32" fmla="*/ 1 w 9"/>
                  <a:gd name="T33" fmla="*/ 17 h 19"/>
                  <a:gd name="T34" fmla="*/ 5 w 9"/>
                  <a:gd name="T35" fmla="*/ 3 h 19"/>
                  <a:gd name="T36" fmla="*/ 6 w 9"/>
                  <a:gd name="T37" fmla="*/ 6 h 19"/>
                  <a:gd name="T38" fmla="*/ 8 w 9"/>
                  <a:gd name="T39" fmla="*/ 2 h 19"/>
                  <a:gd name="T40" fmla="*/ 8 w 9"/>
                  <a:gd name="T41" fmla="*/ 3 h 19"/>
                  <a:gd name="T42" fmla="*/ 6 w 9"/>
                  <a:gd name="T43" fmla="*/ 4 h 19"/>
                  <a:gd name="T44" fmla="*/ 7 w 9"/>
                  <a:gd name="T45" fmla="*/ 2 h 19"/>
                  <a:gd name="T46" fmla="*/ 8 w 9"/>
                  <a:gd name="T47" fmla="*/ 2 h 19"/>
                  <a:gd name="T48" fmla="*/ 5 w 9"/>
                  <a:gd name="T49" fmla="*/ 2 h 19"/>
                  <a:gd name="T50" fmla="*/ 4 w 9"/>
                  <a:gd name="T51" fmla="*/ 1 h 19"/>
                  <a:gd name="T52" fmla="*/ 7 w 9"/>
                  <a:gd name="T53" fmla="*/ 1 h 19"/>
                  <a:gd name="T54" fmla="*/ 5 w 9"/>
                  <a:gd name="T55" fmla="*/ 2 h 19"/>
                  <a:gd name="T56" fmla="*/ 4 w 9"/>
                  <a:gd name="T57" fmla="*/ 0 h 19"/>
                  <a:gd name="T58" fmla="*/ 1 w 9"/>
                  <a:gd name="T59" fmla="*/ 2 h 19"/>
                  <a:gd name="T60" fmla="*/ 0 w 9"/>
                  <a:gd name="T61" fmla="*/ 2 h 19"/>
                  <a:gd name="T62" fmla="*/ 0 w 9"/>
                  <a:gd name="T63" fmla="*/ 3 h 19"/>
                  <a:gd name="T64" fmla="*/ 0 w 9"/>
                  <a:gd name="T65" fmla="*/ 18 h 19"/>
                  <a:gd name="T66" fmla="*/ 1 w 9"/>
                  <a:gd name="T67" fmla="*/ 18 h 19"/>
                  <a:gd name="T68" fmla="*/ 5 w 9"/>
                  <a:gd name="T69" fmla="*/ 18 h 19"/>
                  <a:gd name="T70" fmla="*/ 6 w 9"/>
                  <a:gd name="T71" fmla="*/ 18 h 19"/>
                  <a:gd name="T72" fmla="*/ 7 w 9"/>
                  <a:gd name="T73" fmla="*/ 18 h 19"/>
                  <a:gd name="T74" fmla="*/ 7 w 9"/>
                  <a:gd name="T75" fmla="*/ 18 h 19"/>
                  <a:gd name="T76" fmla="*/ 9 w 9"/>
                  <a:gd name="T77" fmla="*/ 17 h 19"/>
                  <a:gd name="T78" fmla="*/ 9 w 9"/>
                  <a:gd name="T79" fmla="*/ 16 h 19"/>
                  <a:gd name="T80" fmla="*/ 9 w 9"/>
                  <a:gd name="T81" fmla="*/ 0 h 19"/>
                  <a:gd name="T82" fmla="*/ 9 w 9"/>
                  <a:gd name="T83" fmla="*/ 0 h 19"/>
                  <a:gd name="T84" fmla="*/ 8 w 9"/>
                  <a:gd name="T85" fmla="*/ 0 h 19"/>
                  <a:gd name="T86" fmla="*/ 8 w 9"/>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1" name="Freeform 127"/>
              <p:cNvSpPr>
                <a:spLocks noEditPoints="1"/>
              </p:cNvSpPr>
              <p:nvPr/>
            </p:nvSpPr>
            <p:spPr bwMode="auto">
              <a:xfrm>
                <a:off x="3908" y="2098"/>
                <a:ext cx="21" cy="55"/>
              </a:xfrm>
              <a:custGeom>
                <a:avLst/>
                <a:gdLst>
                  <a:gd name="T0" fmla="*/ 8 w 9"/>
                  <a:gd name="T1" fmla="*/ 19 h 23"/>
                  <a:gd name="T2" fmla="*/ 7 w 9"/>
                  <a:gd name="T3" fmla="*/ 21 h 23"/>
                  <a:gd name="T4" fmla="*/ 6 w 9"/>
                  <a:gd name="T5" fmla="*/ 19 h 23"/>
                  <a:gd name="T6" fmla="*/ 8 w 9"/>
                  <a:gd name="T7" fmla="*/ 17 h 23"/>
                  <a:gd name="T8" fmla="*/ 6 w 9"/>
                  <a:gd name="T9" fmla="*/ 21 h 23"/>
                  <a:gd name="T10" fmla="*/ 6 w 9"/>
                  <a:gd name="T11" fmla="*/ 17 h 23"/>
                  <a:gd name="T12" fmla="*/ 8 w 9"/>
                  <a:gd name="T13" fmla="*/ 14 h 23"/>
                  <a:gd name="T14" fmla="*/ 8 w 9"/>
                  <a:gd name="T15" fmla="*/ 16 h 23"/>
                  <a:gd name="T16" fmla="*/ 6 w 9"/>
                  <a:gd name="T17" fmla="*/ 16 h 23"/>
                  <a:gd name="T18" fmla="*/ 6 w 9"/>
                  <a:gd name="T19" fmla="*/ 14 h 23"/>
                  <a:gd name="T20" fmla="*/ 8 w 9"/>
                  <a:gd name="T21" fmla="*/ 14 h 23"/>
                  <a:gd name="T22" fmla="*/ 6 w 9"/>
                  <a:gd name="T23" fmla="*/ 16 h 23"/>
                  <a:gd name="T24" fmla="*/ 6 w 9"/>
                  <a:gd name="T25" fmla="*/ 12 h 23"/>
                  <a:gd name="T26" fmla="*/ 8 w 9"/>
                  <a:gd name="T27" fmla="*/ 12 h 23"/>
                  <a:gd name="T28" fmla="*/ 6 w 9"/>
                  <a:gd name="T29" fmla="*/ 14 h 23"/>
                  <a:gd name="T30" fmla="*/ 6 w 9"/>
                  <a:gd name="T31" fmla="*/ 10 h 23"/>
                  <a:gd name="T32" fmla="*/ 8 w 9"/>
                  <a:gd name="T33" fmla="*/ 9 h 23"/>
                  <a:gd name="T34" fmla="*/ 6 w 9"/>
                  <a:gd name="T35" fmla="*/ 11 h 23"/>
                  <a:gd name="T36" fmla="*/ 6 w 9"/>
                  <a:gd name="T37" fmla="*/ 10 h 23"/>
                  <a:gd name="T38" fmla="*/ 6 w 9"/>
                  <a:gd name="T39" fmla="*/ 8 h 23"/>
                  <a:gd name="T40" fmla="*/ 7 w 9"/>
                  <a:gd name="T41" fmla="*/ 8 h 23"/>
                  <a:gd name="T42" fmla="*/ 8 w 9"/>
                  <a:gd name="T43" fmla="*/ 6 h 23"/>
                  <a:gd name="T44" fmla="*/ 8 w 9"/>
                  <a:gd name="T45" fmla="*/ 7 h 23"/>
                  <a:gd name="T46" fmla="*/ 6 w 9"/>
                  <a:gd name="T47" fmla="*/ 9 h 23"/>
                  <a:gd name="T48" fmla="*/ 3 w 9"/>
                  <a:gd name="T49" fmla="*/ 21 h 23"/>
                  <a:gd name="T50" fmla="*/ 1 w 9"/>
                  <a:gd name="T51" fmla="*/ 4 h 23"/>
                  <a:gd name="T52" fmla="*/ 5 w 9"/>
                  <a:gd name="T53" fmla="*/ 21 h 23"/>
                  <a:gd name="T54" fmla="*/ 6 w 9"/>
                  <a:gd name="T55" fmla="*/ 6 h 23"/>
                  <a:gd name="T56" fmla="*/ 8 w 9"/>
                  <a:gd name="T57" fmla="*/ 5 h 23"/>
                  <a:gd name="T58" fmla="*/ 6 w 9"/>
                  <a:gd name="T59" fmla="*/ 7 h 23"/>
                  <a:gd name="T60" fmla="*/ 6 w 9"/>
                  <a:gd name="T61" fmla="*/ 4 h 23"/>
                  <a:gd name="T62" fmla="*/ 8 w 9"/>
                  <a:gd name="T63" fmla="*/ 2 h 23"/>
                  <a:gd name="T64" fmla="*/ 8 w 9"/>
                  <a:gd name="T65" fmla="*/ 3 h 23"/>
                  <a:gd name="T66" fmla="*/ 5 w 9"/>
                  <a:gd name="T67" fmla="*/ 3 h 23"/>
                  <a:gd name="T68" fmla="*/ 4 w 9"/>
                  <a:gd name="T69" fmla="*/ 1 h 23"/>
                  <a:gd name="T70" fmla="*/ 7 w 9"/>
                  <a:gd name="T71" fmla="*/ 1 h 23"/>
                  <a:gd name="T72" fmla="*/ 5 w 9"/>
                  <a:gd name="T73" fmla="*/ 3 h 23"/>
                  <a:gd name="T74" fmla="*/ 4 w 9"/>
                  <a:gd name="T75" fmla="*/ 0 h 23"/>
                  <a:gd name="T76" fmla="*/ 1 w 9"/>
                  <a:gd name="T77" fmla="*/ 3 h 23"/>
                  <a:gd name="T78" fmla="*/ 1 w 9"/>
                  <a:gd name="T79" fmla="*/ 3 h 23"/>
                  <a:gd name="T80" fmla="*/ 0 w 9"/>
                  <a:gd name="T81" fmla="*/ 4 h 23"/>
                  <a:gd name="T82" fmla="*/ 0 w 9"/>
                  <a:gd name="T83" fmla="*/ 22 h 23"/>
                  <a:gd name="T84" fmla="*/ 1 w 9"/>
                  <a:gd name="T85" fmla="*/ 22 h 23"/>
                  <a:gd name="T86" fmla="*/ 6 w 9"/>
                  <a:gd name="T87" fmla="*/ 22 h 23"/>
                  <a:gd name="T88" fmla="*/ 6 w 9"/>
                  <a:gd name="T89" fmla="*/ 22 h 23"/>
                  <a:gd name="T90" fmla="*/ 9 w 9"/>
                  <a:gd name="T91" fmla="*/ 21 h 23"/>
                  <a:gd name="T92" fmla="*/ 9 w 9"/>
                  <a:gd name="T93" fmla="*/ 20 h 23"/>
                  <a:gd name="T94" fmla="*/ 9 w 9"/>
                  <a:gd name="T95" fmla="*/ 1 h 23"/>
                  <a:gd name="T96" fmla="*/ 9 w 9"/>
                  <a:gd name="T97" fmla="*/ 1 h 23"/>
                  <a:gd name="T98" fmla="*/ 9 w 9"/>
                  <a:gd name="T99" fmla="*/ 0 h 23"/>
                  <a:gd name="T100" fmla="*/ 8 w 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23">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2" name="Freeform 128"/>
              <p:cNvSpPr>
                <a:spLocks noEditPoints="1"/>
              </p:cNvSpPr>
              <p:nvPr/>
            </p:nvSpPr>
            <p:spPr bwMode="auto">
              <a:xfrm>
                <a:off x="3444" y="2408"/>
                <a:ext cx="138" cy="147"/>
              </a:xfrm>
              <a:custGeom>
                <a:avLst/>
                <a:gdLst>
                  <a:gd name="T0" fmla="*/ 15 w 58"/>
                  <a:gd name="T1" fmla="*/ 50 h 62"/>
                  <a:gd name="T2" fmla="*/ 20 w 58"/>
                  <a:gd name="T3" fmla="*/ 50 h 62"/>
                  <a:gd name="T4" fmla="*/ 34 w 58"/>
                  <a:gd name="T5" fmla="*/ 58 h 62"/>
                  <a:gd name="T6" fmla="*/ 19 w 58"/>
                  <a:gd name="T7" fmla="*/ 11 h 62"/>
                  <a:gd name="T8" fmla="*/ 20 w 58"/>
                  <a:gd name="T9" fmla="*/ 8 h 62"/>
                  <a:gd name="T10" fmla="*/ 24 w 58"/>
                  <a:gd name="T11" fmla="*/ 2 h 62"/>
                  <a:gd name="T12" fmla="*/ 22 w 58"/>
                  <a:gd name="T13" fmla="*/ 9 h 62"/>
                  <a:gd name="T14" fmla="*/ 23 w 58"/>
                  <a:gd name="T15" fmla="*/ 10 h 62"/>
                  <a:gd name="T16" fmla="*/ 20 w 58"/>
                  <a:gd name="T17" fmla="*/ 12 h 62"/>
                  <a:gd name="T18" fmla="*/ 19 w 58"/>
                  <a:gd name="T19" fmla="*/ 15 h 62"/>
                  <a:gd name="T20" fmla="*/ 18 w 58"/>
                  <a:gd name="T21" fmla="*/ 17 h 62"/>
                  <a:gd name="T22" fmla="*/ 15 w 58"/>
                  <a:gd name="T23" fmla="*/ 22 h 62"/>
                  <a:gd name="T24" fmla="*/ 15 w 58"/>
                  <a:gd name="T25" fmla="*/ 24 h 62"/>
                  <a:gd name="T26" fmla="*/ 11 w 58"/>
                  <a:gd name="T27" fmla="*/ 28 h 62"/>
                  <a:gd name="T28" fmla="*/ 13 w 58"/>
                  <a:gd name="T29" fmla="*/ 31 h 62"/>
                  <a:gd name="T30" fmla="*/ 10 w 58"/>
                  <a:gd name="T31" fmla="*/ 31 h 62"/>
                  <a:gd name="T32" fmla="*/ 5 w 58"/>
                  <a:gd name="T33" fmla="*/ 38 h 62"/>
                  <a:gd name="T34" fmla="*/ 35 w 58"/>
                  <a:gd name="T35" fmla="*/ 54 h 62"/>
                  <a:gd name="T36" fmla="*/ 14 w 58"/>
                  <a:gd name="T37" fmla="*/ 46 h 62"/>
                  <a:gd name="T38" fmla="*/ 7 w 58"/>
                  <a:gd name="T39" fmla="*/ 32 h 62"/>
                  <a:gd name="T40" fmla="*/ 9 w 58"/>
                  <a:gd name="T41" fmla="*/ 26 h 62"/>
                  <a:gd name="T42" fmla="*/ 13 w 58"/>
                  <a:gd name="T43" fmla="*/ 24 h 62"/>
                  <a:gd name="T44" fmla="*/ 15 w 58"/>
                  <a:gd name="T45" fmla="*/ 19 h 62"/>
                  <a:gd name="T46" fmla="*/ 17 w 58"/>
                  <a:gd name="T47" fmla="*/ 13 h 62"/>
                  <a:gd name="T48" fmla="*/ 25 w 58"/>
                  <a:gd name="T49" fmla="*/ 10 h 62"/>
                  <a:gd name="T50" fmla="*/ 26 w 58"/>
                  <a:gd name="T51" fmla="*/ 3 h 62"/>
                  <a:gd name="T52" fmla="*/ 57 w 58"/>
                  <a:gd name="T53" fmla="*/ 16 h 62"/>
                  <a:gd name="T54" fmla="*/ 30 w 58"/>
                  <a:gd name="T55" fmla="*/ 51 h 62"/>
                  <a:gd name="T56" fmla="*/ 10 w 58"/>
                  <a:gd name="T57" fmla="*/ 32 h 62"/>
                  <a:gd name="T58" fmla="*/ 13 w 58"/>
                  <a:gd name="T59" fmla="*/ 29 h 62"/>
                  <a:gd name="T60" fmla="*/ 15 w 58"/>
                  <a:gd name="T61" fmla="*/ 25 h 62"/>
                  <a:gd name="T62" fmla="*/ 18 w 58"/>
                  <a:gd name="T63" fmla="*/ 18 h 62"/>
                  <a:gd name="T64" fmla="*/ 20 w 58"/>
                  <a:gd name="T65" fmla="*/ 14 h 62"/>
                  <a:gd name="T66" fmla="*/ 27 w 58"/>
                  <a:gd name="T67" fmla="*/ 0 h 62"/>
                  <a:gd name="T68" fmla="*/ 23 w 58"/>
                  <a:gd name="T69" fmla="*/ 1 h 62"/>
                  <a:gd name="T70" fmla="*/ 19 w 58"/>
                  <a:gd name="T71" fmla="*/ 9 h 62"/>
                  <a:gd name="T72" fmla="*/ 20 w 58"/>
                  <a:gd name="T73" fmla="*/ 11 h 62"/>
                  <a:gd name="T74" fmla="*/ 18 w 58"/>
                  <a:gd name="T75" fmla="*/ 10 h 62"/>
                  <a:gd name="T76" fmla="*/ 15 w 58"/>
                  <a:gd name="T77" fmla="*/ 15 h 62"/>
                  <a:gd name="T78" fmla="*/ 15 w 58"/>
                  <a:gd name="T79" fmla="*/ 18 h 62"/>
                  <a:gd name="T80" fmla="*/ 11 w 58"/>
                  <a:gd name="T81" fmla="*/ 22 h 62"/>
                  <a:gd name="T82" fmla="*/ 12 w 58"/>
                  <a:gd name="T83" fmla="*/ 23 h 62"/>
                  <a:gd name="T84" fmla="*/ 10 w 58"/>
                  <a:gd name="T85" fmla="*/ 24 h 62"/>
                  <a:gd name="T86" fmla="*/ 7 w 58"/>
                  <a:gd name="T87" fmla="*/ 28 h 62"/>
                  <a:gd name="T88" fmla="*/ 7 w 58"/>
                  <a:gd name="T89" fmla="*/ 31 h 62"/>
                  <a:gd name="T90" fmla="*/ 4 w 58"/>
                  <a:gd name="T91" fmla="*/ 32 h 62"/>
                  <a:gd name="T92" fmla="*/ 3 w 58"/>
                  <a:gd name="T93" fmla="*/ 40 h 62"/>
                  <a:gd name="T94" fmla="*/ 15 w 58"/>
                  <a:gd name="T95" fmla="*/ 51 h 62"/>
                  <a:gd name="T96" fmla="*/ 34 w 58"/>
                  <a:gd name="T97" fmla="*/ 62 h 62"/>
                  <a:gd name="T98" fmla="*/ 39 w 58"/>
                  <a:gd name="T99" fmla="*/ 57 h 62"/>
                  <a:gd name="T100" fmla="*/ 56 w 58"/>
                  <a:gd name="T101" fmla="*/ 21 h 62"/>
                  <a:gd name="T102" fmla="*/ 27 w 58"/>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2">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3" name="Freeform 129"/>
              <p:cNvSpPr/>
              <p:nvPr/>
            </p:nvSpPr>
            <p:spPr bwMode="auto">
              <a:xfrm>
                <a:off x="3510" y="2436"/>
                <a:ext cx="50" cy="29"/>
              </a:xfrm>
              <a:custGeom>
                <a:avLst/>
                <a:gdLst>
                  <a:gd name="T0" fmla="*/ 1 w 21"/>
                  <a:gd name="T1" fmla="*/ 0 h 12"/>
                  <a:gd name="T2" fmla="*/ 0 w 21"/>
                  <a:gd name="T3" fmla="*/ 0 h 12"/>
                  <a:gd name="T4" fmla="*/ 1 w 21"/>
                  <a:gd name="T5" fmla="*/ 1 h 12"/>
                  <a:gd name="T6" fmla="*/ 6 w 21"/>
                  <a:gd name="T7" fmla="*/ 4 h 12"/>
                  <a:gd name="T8" fmla="*/ 21 w 21"/>
                  <a:gd name="T9" fmla="*/ 12 h 12"/>
                  <a:gd name="T10" fmla="*/ 21 w 21"/>
                  <a:gd name="T11" fmla="*/ 12 h 12"/>
                  <a:gd name="T12" fmla="*/ 21 w 21"/>
                  <a:gd name="T13" fmla="*/ 12 h 12"/>
                  <a:gd name="T14" fmla="*/ 21 w 21"/>
                  <a:gd name="T15" fmla="*/ 12 h 12"/>
                  <a:gd name="T16" fmla="*/ 7 w 21"/>
                  <a:gd name="T17" fmla="*/ 3 h 12"/>
                  <a:gd name="T18" fmla="*/ 1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4" name="Freeform 130"/>
              <p:cNvSpPr/>
              <p:nvPr/>
            </p:nvSpPr>
            <p:spPr bwMode="auto">
              <a:xfrm>
                <a:off x="3506" y="2448"/>
                <a:ext cx="47" cy="26"/>
              </a:xfrm>
              <a:custGeom>
                <a:avLst/>
                <a:gdLst>
                  <a:gd name="T0" fmla="*/ 1 w 20"/>
                  <a:gd name="T1" fmla="*/ 0 h 11"/>
                  <a:gd name="T2" fmla="*/ 0 w 20"/>
                  <a:gd name="T3" fmla="*/ 0 h 11"/>
                  <a:gd name="T4" fmla="*/ 1 w 20"/>
                  <a:gd name="T5" fmla="*/ 1 h 11"/>
                  <a:gd name="T6" fmla="*/ 19 w 20"/>
                  <a:gd name="T7" fmla="*/ 11 h 11"/>
                  <a:gd name="T8" fmla="*/ 19 w 20"/>
                  <a:gd name="T9" fmla="*/ 11 h 11"/>
                  <a:gd name="T10" fmla="*/ 20 w 20"/>
                  <a:gd name="T11" fmla="*/ 11 h 11"/>
                  <a:gd name="T12" fmla="*/ 19 w 20"/>
                  <a:gd name="T13" fmla="*/ 11 h 11"/>
                  <a:gd name="T14" fmla="*/ 1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5" name="Freeform 131"/>
              <p:cNvSpPr/>
              <p:nvPr/>
            </p:nvSpPr>
            <p:spPr bwMode="auto">
              <a:xfrm>
                <a:off x="3501" y="2460"/>
                <a:ext cx="50" cy="26"/>
              </a:xfrm>
              <a:custGeom>
                <a:avLst/>
                <a:gdLst>
                  <a:gd name="T0" fmla="*/ 0 w 21"/>
                  <a:gd name="T1" fmla="*/ 0 h 11"/>
                  <a:gd name="T2" fmla="*/ 0 w 21"/>
                  <a:gd name="T3" fmla="*/ 0 h 11"/>
                  <a:gd name="T4" fmla="*/ 0 w 21"/>
                  <a:gd name="T5" fmla="*/ 0 h 11"/>
                  <a:gd name="T6" fmla="*/ 13 w 21"/>
                  <a:gd name="T7" fmla="*/ 8 h 11"/>
                  <a:gd name="T8" fmla="*/ 20 w 21"/>
                  <a:gd name="T9" fmla="*/ 11 h 11"/>
                  <a:gd name="T10" fmla="*/ 20 w 21"/>
                  <a:gd name="T11" fmla="*/ 11 h 11"/>
                  <a:gd name="T12" fmla="*/ 21 w 21"/>
                  <a:gd name="T13" fmla="*/ 11 h 11"/>
                  <a:gd name="T14" fmla="*/ 20 w 21"/>
                  <a:gd name="T15" fmla="*/ 10 h 11"/>
                  <a:gd name="T16" fmla="*/ 14 w 21"/>
                  <a:gd name="T17" fmla="*/ 7 h 11"/>
                  <a:gd name="T18" fmla="*/ 0 w 2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6" name="Freeform 132"/>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7" name="Freeform 133"/>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8" name="Freeform 134"/>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49" name="Freeform 135"/>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50" name="Freeform 136"/>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51" name="Freeform 137"/>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52" name="Freeform 138"/>
              <p:cNvSpPr>
                <a:spLocks noEditPoints="1"/>
              </p:cNvSpPr>
              <p:nvPr/>
            </p:nvSpPr>
            <p:spPr bwMode="auto">
              <a:xfrm>
                <a:off x="3584" y="2022"/>
                <a:ext cx="53" cy="53"/>
              </a:xfrm>
              <a:custGeom>
                <a:avLst/>
                <a:gdLst>
                  <a:gd name="T0" fmla="*/ 2 w 22"/>
                  <a:gd name="T1" fmla="*/ 19 h 22"/>
                  <a:gd name="T2" fmla="*/ 6 w 22"/>
                  <a:gd name="T3" fmla="*/ 5 h 22"/>
                  <a:gd name="T4" fmla="*/ 6 w 22"/>
                  <a:gd name="T5" fmla="*/ 3 h 22"/>
                  <a:gd name="T6" fmla="*/ 11 w 22"/>
                  <a:gd name="T7" fmla="*/ 4 h 22"/>
                  <a:gd name="T8" fmla="*/ 10 w 22"/>
                  <a:gd name="T9" fmla="*/ 6 h 22"/>
                  <a:gd name="T10" fmla="*/ 10 w 22"/>
                  <a:gd name="T11" fmla="*/ 7 h 22"/>
                  <a:gd name="T12" fmla="*/ 10 w 22"/>
                  <a:gd name="T13" fmla="*/ 7 h 22"/>
                  <a:gd name="T14" fmla="*/ 13 w 22"/>
                  <a:gd name="T15" fmla="*/ 7 h 22"/>
                  <a:gd name="T16" fmla="*/ 14 w 22"/>
                  <a:gd name="T17" fmla="*/ 7 h 22"/>
                  <a:gd name="T18" fmla="*/ 14 w 22"/>
                  <a:gd name="T19" fmla="*/ 7 h 22"/>
                  <a:gd name="T20" fmla="*/ 15 w 22"/>
                  <a:gd name="T21" fmla="*/ 7 h 22"/>
                  <a:gd name="T22" fmla="*/ 16 w 22"/>
                  <a:gd name="T23" fmla="*/ 4 h 22"/>
                  <a:gd name="T24" fmla="*/ 21 w 22"/>
                  <a:gd name="T25" fmla="*/ 5 h 22"/>
                  <a:gd name="T26" fmla="*/ 21 w 22"/>
                  <a:gd name="T27" fmla="*/ 9 h 22"/>
                  <a:gd name="T28" fmla="*/ 17 w 22"/>
                  <a:gd name="T29" fmla="*/ 20 h 22"/>
                  <a:gd name="T30" fmla="*/ 17 w 22"/>
                  <a:gd name="T31" fmla="*/ 20 h 22"/>
                  <a:gd name="T32" fmla="*/ 17 w 22"/>
                  <a:gd name="T33" fmla="*/ 21 h 22"/>
                  <a:gd name="T34" fmla="*/ 17 w 22"/>
                  <a:gd name="T35" fmla="*/ 21 h 22"/>
                  <a:gd name="T36" fmla="*/ 7 w 22"/>
                  <a:gd name="T37" fmla="*/ 19 h 22"/>
                  <a:gd name="T38" fmla="*/ 2 w 22"/>
                  <a:gd name="T39" fmla="*/ 19 h 22"/>
                  <a:gd name="T40" fmla="*/ 2 w 22"/>
                  <a:gd name="T41" fmla="*/ 19 h 22"/>
                  <a:gd name="T42" fmla="*/ 14 w 22"/>
                  <a:gd name="T43" fmla="*/ 6 h 22"/>
                  <a:gd name="T44" fmla="*/ 14 w 22"/>
                  <a:gd name="T45" fmla="*/ 6 h 22"/>
                  <a:gd name="T46" fmla="*/ 11 w 22"/>
                  <a:gd name="T47" fmla="*/ 6 h 22"/>
                  <a:gd name="T48" fmla="*/ 13 w 22"/>
                  <a:gd name="T49" fmla="*/ 1 h 22"/>
                  <a:gd name="T50" fmla="*/ 16 w 22"/>
                  <a:gd name="T51" fmla="*/ 1 h 22"/>
                  <a:gd name="T52" fmla="*/ 14 w 22"/>
                  <a:gd name="T53" fmla="*/ 6 h 22"/>
                  <a:gd name="T54" fmla="*/ 14 w 22"/>
                  <a:gd name="T55" fmla="*/ 6 h 22"/>
                  <a:gd name="T56" fmla="*/ 13 w 22"/>
                  <a:gd name="T57" fmla="*/ 0 h 22"/>
                  <a:gd name="T58" fmla="*/ 13 w 22"/>
                  <a:gd name="T59" fmla="*/ 0 h 22"/>
                  <a:gd name="T60" fmla="*/ 11 w 22"/>
                  <a:gd name="T61" fmla="*/ 3 h 22"/>
                  <a:gd name="T62" fmla="*/ 6 w 22"/>
                  <a:gd name="T63" fmla="*/ 2 h 22"/>
                  <a:gd name="T64" fmla="*/ 5 w 22"/>
                  <a:gd name="T65" fmla="*/ 2 h 22"/>
                  <a:gd name="T66" fmla="*/ 5 w 22"/>
                  <a:gd name="T67" fmla="*/ 3 h 22"/>
                  <a:gd name="T68" fmla="*/ 5 w 22"/>
                  <a:gd name="T69" fmla="*/ 5 h 22"/>
                  <a:gd name="T70" fmla="*/ 0 w 22"/>
                  <a:gd name="T71" fmla="*/ 19 h 22"/>
                  <a:gd name="T72" fmla="*/ 0 w 22"/>
                  <a:gd name="T73" fmla="*/ 20 h 22"/>
                  <a:gd name="T74" fmla="*/ 1 w 22"/>
                  <a:gd name="T75" fmla="*/ 20 h 22"/>
                  <a:gd name="T76" fmla="*/ 2 w 22"/>
                  <a:gd name="T77" fmla="*/ 20 h 22"/>
                  <a:gd name="T78" fmla="*/ 7 w 22"/>
                  <a:gd name="T79" fmla="*/ 20 h 22"/>
                  <a:gd name="T80" fmla="*/ 17 w 22"/>
                  <a:gd name="T81" fmla="*/ 22 h 22"/>
                  <a:gd name="T82" fmla="*/ 17 w 22"/>
                  <a:gd name="T83" fmla="*/ 22 h 22"/>
                  <a:gd name="T84" fmla="*/ 17 w 22"/>
                  <a:gd name="T85" fmla="*/ 22 h 22"/>
                  <a:gd name="T86" fmla="*/ 18 w 22"/>
                  <a:gd name="T87" fmla="*/ 21 h 22"/>
                  <a:gd name="T88" fmla="*/ 18 w 22"/>
                  <a:gd name="T89" fmla="*/ 20 h 22"/>
                  <a:gd name="T90" fmla="*/ 22 w 22"/>
                  <a:gd name="T91" fmla="*/ 9 h 22"/>
                  <a:gd name="T92" fmla="*/ 22 w 22"/>
                  <a:gd name="T93" fmla="*/ 4 h 22"/>
                  <a:gd name="T94" fmla="*/ 22 w 22"/>
                  <a:gd name="T95" fmla="*/ 4 h 22"/>
                  <a:gd name="T96" fmla="*/ 22 w 22"/>
                  <a:gd name="T97" fmla="*/ 4 h 22"/>
                  <a:gd name="T98" fmla="*/ 16 w 22"/>
                  <a:gd name="T99" fmla="*/ 3 h 22"/>
                  <a:gd name="T100" fmla="*/ 17 w 22"/>
                  <a:gd name="T101" fmla="*/ 1 h 22"/>
                  <a:gd name="T102" fmla="*/ 17 w 22"/>
                  <a:gd name="T103" fmla="*/ 1 h 22"/>
                  <a:gd name="T104" fmla="*/ 17 w 22"/>
                  <a:gd name="T105" fmla="*/ 0 h 22"/>
                  <a:gd name="T106" fmla="*/ 13 w 22"/>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53" name="Freeform 139"/>
              <p:cNvSpPr/>
              <p:nvPr/>
            </p:nvSpPr>
            <p:spPr bwMode="auto">
              <a:xfrm>
                <a:off x="3601" y="2044"/>
                <a:ext cx="26" cy="4"/>
              </a:xfrm>
              <a:custGeom>
                <a:avLst/>
                <a:gdLst>
                  <a:gd name="T0" fmla="*/ 1 w 11"/>
                  <a:gd name="T1" fmla="*/ 0 h 2"/>
                  <a:gd name="T2" fmla="*/ 0 w 11"/>
                  <a:gd name="T3" fmla="*/ 0 h 2"/>
                  <a:gd name="T4" fmla="*/ 1 w 11"/>
                  <a:gd name="T5" fmla="*/ 1 h 2"/>
                  <a:gd name="T6" fmla="*/ 10 w 11"/>
                  <a:gd name="T7" fmla="*/ 2 h 2"/>
                  <a:gd name="T8" fmla="*/ 11 w 11"/>
                  <a:gd name="T9" fmla="*/ 1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54" name="Freeform 140"/>
              <p:cNvSpPr/>
              <p:nvPr/>
            </p:nvSpPr>
            <p:spPr bwMode="auto">
              <a:xfrm>
                <a:off x="3599" y="2051"/>
                <a:ext cx="26" cy="5"/>
              </a:xfrm>
              <a:custGeom>
                <a:avLst/>
                <a:gdLst>
                  <a:gd name="T0" fmla="*/ 1 w 11"/>
                  <a:gd name="T1" fmla="*/ 0 h 2"/>
                  <a:gd name="T2" fmla="*/ 0 w 11"/>
                  <a:gd name="T3" fmla="*/ 0 h 2"/>
                  <a:gd name="T4" fmla="*/ 0 w 11"/>
                  <a:gd name="T5" fmla="*/ 1 h 2"/>
                  <a:gd name="T6" fmla="*/ 10 w 11"/>
                  <a:gd name="T7" fmla="*/ 2 h 2"/>
                  <a:gd name="T8" fmla="*/ 11 w 11"/>
                  <a:gd name="T9" fmla="*/ 2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55" name="Freeform 141"/>
              <p:cNvSpPr/>
              <p:nvPr/>
            </p:nvSpPr>
            <p:spPr bwMode="auto">
              <a:xfrm>
                <a:off x="3599" y="2058"/>
                <a:ext cx="7" cy="2"/>
              </a:xfrm>
              <a:custGeom>
                <a:avLst/>
                <a:gdLst>
                  <a:gd name="T0" fmla="*/ 1 w 3"/>
                  <a:gd name="T1" fmla="*/ 0 h 1"/>
                  <a:gd name="T2" fmla="*/ 0 w 3"/>
                  <a:gd name="T3" fmla="*/ 0 h 1"/>
                  <a:gd name="T4" fmla="*/ 0 w 3"/>
                  <a:gd name="T5" fmla="*/ 0 h 1"/>
                  <a:gd name="T6" fmla="*/ 0 w 3"/>
                  <a:gd name="T7" fmla="*/ 1 h 1"/>
                  <a:gd name="T8" fmla="*/ 1 w 3"/>
                  <a:gd name="T9" fmla="*/ 1 h 1"/>
                  <a:gd name="T10" fmla="*/ 3 w 3"/>
                  <a:gd name="T11" fmla="*/ 1 h 1"/>
                  <a:gd name="T12" fmla="*/ 3 w 3"/>
                  <a:gd name="T13" fmla="*/ 1 h 1"/>
                  <a:gd name="T14" fmla="*/ 3 w 3"/>
                  <a:gd name="T15" fmla="*/ 1 h 1"/>
                  <a:gd name="T16" fmla="*/ 3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56" name="Freeform 142"/>
              <p:cNvSpPr/>
              <p:nvPr/>
            </p:nvSpPr>
            <p:spPr bwMode="auto">
              <a:xfrm>
                <a:off x="3520" y="2044"/>
                <a:ext cx="33" cy="12"/>
              </a:xfrm>
              <a:custGeom>
                <a:avLst/>
                <a:gdLst>
                  <a:gd name="T0" fmla="*/ 13 w 14"/>
                  <a:gd name="T1" fmla="*/ 0 h 5"/>
                  <a:gd name="T2" fmla="*/ 0 w 14"/>
                  <a:gd name="T3" fmla="*/ 4 h 5"/>
                  <a:gd name="T4" fmla="*/ 0 w 14"/>
                  <a:gd name="T5" fmla="*/ 5 h 5"/>
                  <a:gd name="T6" fmla="*/ 1 w 14"/>
                  <a:gd name="T7" fmla="*/ 5 h 5"/>
                  <a:gd name="T8" fmla="*/ 13 w 14"/>
                  <a:gd name="T9" fmla="*/ 1 h 5"/>
                  <a:gd name="T10" fmla="*/ 14 w 14"/>
                  <a:gd name="T11" fmla="*/ 0 h 5"/>
                  <a:gd name="T12" fmla="*/ 13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57" name="Freeform 143"/>
              <p:cNvSpPr/>
              <p:nvPr/>
            </p:nvSpPr>
            <p:spPr bwMode="auto">
              <a:xfrm>
                <a:off x="3522" y="2053"/>
                <a:ext cx="31" cy="10"/>
              </a:xfrm>
              <a:custGeom>
                <a:avLst/>
                <a:gdLst>
                  <a:gd name="T0" fmla="*/ 12 w 13"/>
                  <a:gd name="T1" fmla="*/ 0 h 4"/>
                  <a:gd name="T2" fmla="*/ 5 w 13"/>
                  <a:gd name="T3" fmla="*/ 2 h 4"/>
                  <a:gd name="T4" fmla="*/ 0 w 13"/>
                  <a:gd name="T5" fmla="*/ 3 h 4"/>
                  <a:gd name="T6" fmla="*/ 0 w 13"/>
                  <a:gd name="T7" fmla="*/ 4 h 4"/>
                  <a:gd name="T8" fmla="*/ 0 w 13"/>
                  <a:gd name="T9" fmla="*/ 4 h 4"/>
                  <a:gd name="T10" fmla="*/ 1 w 13"/>
                  <a:gd name="T11" fmla="*/ 4 h 4"/>
                  <a:gd name="T12" fmla="*/ 6 w 13"/>
                  <a:gd name="T13" fmla="*/ 3 h 4"/>
                  <a:gd name="T14" fmla="*/ 12 w 13"/>
                  <a:gd name="T15" fmla="*/ 1 h 4"/>
                  <a:gd name="T16" fmla="*/ 13 w 13"/>
                  <a:gd name="T17" fmla="*/ 0 h 4"/>
                  <a:gd name="T18" fmla="*/ 12 w 13"/>
                  <a:gd name="T19" fmla="*/ 0 h 4"/>
                  <a:gd name="T20" fmla="*/ 12 w 1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58" name="Freeform 144"/>
              <p:cNvSpPr/>
              <p:nvPr/>
            </p:nvSpPr>
            <p:spPr bwMode="auto">
              <a:xfrm>
                <a:off x="3522" y="2065"/>
                <a:ext cx="10" cy="5"/>
              </a:xfrm>
              <a:custGeom>
                <a:avLst/>
                <a:gdLst>
                  <a:gd name="T0" fmla="*/ 3 w 4"/>
                  <a:gd name="T1" fmla="*/ 0 h 2"/>
                  <a:gd name="T2" fmla="*/ 2 w 4"/>
                  <a:gd name="T3" fmla="*/ 1 h 2"/>
                  <a:gd name="T4" fmla="*/ 1 w 4"/>
                  <a:gd name="T5" fmla="*/ 1 h 2"/>
                  <a:gd name="T6" fmla="*/ 1 w 4"/>
                  <a:gd name="T7" fmla="*/ 1 h 2"/>
                  <a:gd name="T8" fmla="*/ 0 w 4"/>
                  <a:gd name="T9" fmla="*/ 1 h 2"/>
                  <a:gd name="T10" fmla="*/ 1 w 4"/>
                  <a:gd name="T11" fmla="*/ 2 h 2"/>
                  <a:gd name="T12" fmla="*/ 1 w 4"/>
                  <a:gd name="T13" fmla="*/ 2 h 2"/>
                  <a:gd name="T14" fmla="*/ 2 w 4"/>
                  <a:gd name="T15" fmla="*/ 1 h 2"/>
                  <a:gd name="T16" fmla="*/ 3 w 4"/>
                  <a:gd name="T17" fmla="*/ 1 h 2"/>
                  <a:gd name="T18" fmla="*/ 3 w 4"/>
                  <a:gd name="T19" fmla="*/ 1 h 2"/>
                  <a:gd name="T20" fmla="*/ 4 w 4"/>
                  <a:gd name="T21" fmla="*/ 1 h 2"/>
                  <a:gd name="T22" fmla="*/ 4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59" name="Freeform 145"/>
              <p:cNvSpPr>
                <a:spLocks noEditPoints="1"/>
              </p:cNvSpPr>
              <p:nvPr/>
            </p:nvSpPr>
            <p:spPr bwMode="auto">
              <a:xfrm>
                <a:off x="3510" y="2017"/>
                <a:ext cx="62" cy="74"/>
              </a:xfrm>
              <a:custGeom>
                <a:avLst/>
                <a:gdLst>
                  <a:gd name="T0" fmla="*/ 7 w 26"/>
                  <a:gd name="T1" fmla="*/ 27 h 31"/>
                  <a:gd name="T2" fmla="*/ 25 w 26"/>
                  <a:gd name="T3" fmla="*/ 25 h 31"/>
                  <a:gd name="T4" fmla="*/ 24 w 26"/>
                  <a:gd name="T5" fmla="*/ 25 h 31"/>
                  <a:gd name="T6" fmla="*/ 24 w 26"/>
                  <a:gd name="T7" fmla="*/ 25 h 31"/>
                  <a:gd name="T8" fmla="*/ 23 w 26"/>
                  <a:gd name="T9" fmla="*/ 26 h 31"/>
                  <a:gd name="T10" fmla="*/ 7 w 26"/>
                  <a:gd name="T11" fmla="*/ 29 h 31"/>
                  <a:gd name="T12" fmla="*/ 21 w 26"/>
                  <a:gd name="T13" fmla="*/ 4 h 31"/>
                  <a:gd name="T14" fmla="*/ 23 w 26"/>
                  <a:gd name="T15" fmla="*/ 10 h 31"/>
                  <a:gd name="T16" fmla="*/ 8 w 26"/>
                  <a:gd name="T17" fmla="*/ 9 h 31"/>
                  <a:gd name="T18" fmla="*/ 7 w 26"/>
                  <a:gd name="T19" fmla="*/ 3 h 31"/>
                  <a:gd name="T20" fmla="*/ 10 w 26"/>
                  <a:gd name="T21" fmla="*/ 1 h 31"/>
                  <a:gd name="T22" fmla="*/ 12 w 26"/>
                  <a:gd name="T23" fmla="*/ 7 h 31"/>
                  <a:gd name="T24" fmla="*/ 8 w 26"/>
                  <a:gd name="T25" fmla="*/ 10 h 31"/>
                  <a:gd name="T26" fmla="*/ 12 w 26"/>
                  <a:gd name="T27" fmla="*/ 4 h 31"/>
                  <a:gd name="T28" fmla="*/ 19 w 26"/>
                  <a:gd name="T29" fmla="*/ 1 h 31"/>
                  <a:gd name="T30" fmla="*/ 7 w 26"/>
                  <a:gd name="T31" fmla="*/ 26 h 31"/>
                  <a:gd name="T32" fmla="*/ 6 w 26"/>
                  <a:gd name="T33" fmla="*/ 26 h 31"/>
                  <a:gd name="T34" fmla="*/ 1 w 26"/>
                  <a:gd name="T35" fmla="*/ 8 h 31"/>
                  <a:gd name="T36" fmla="*/ 6 w 26"/>
                  <a:gd name="T37" fmla="*/ 6 h 31"/>
                  <a:gd name="T38" fmla="*/ 7 w 26"/>
                  <a:gd name="T39" fmla="*/ 10 h 31"/>
                  <a:gd name="T40" fmla="*/ 20 w 26"/>
                  <a:gd name="T41" fmla="*/ 0 h 31"/>
                  <a:gd name="T42" fmla="*/ 19 w 26"/>
                  <a:gd name="T43" fmla="*/ 0 h 31"/>
                  <a:gd name="T44" fmla="*/ 18 w 26"/>
                  <a:gd name="T45" fmla="*/ 0 h 31"/>
                  <a:gd name="T46" fmla="*/ 11 w 26"/>
                  <a:gd name="T47" fmla="*/ 0 h 31"/>
                  <a:gd name="T48" fmla="*/ 10 w 26"/>
                  <a:gd name="T49" fmla="*/ 0 h 31"/>
                  <a:gd name="T50" fmla="*/ 6 w 26"/>
                  <a:gd name="T51" fmla="*/ 2 h 31"/>
                  <a:gd name="T52" fmla="*/ 6 w 26"/>
                  <a:gd name="T53" fmla="*/ 5 h 31"/>
                  <a:gd name="T54" fmla="*/ 1 w 26"/>
                  <a:gd name="T55" fmla="*/ 7 h 31"/>
                  <a:gd name="T56" fmla="*/ 0 w 26"/>
                  <a:gd name="T57" fmla="*/ 7 h 31"/>
                  <a:gd name="T58" fmla="*/ 2 w 26"/>
                  <a:gd name="T59" fmla="*/ 29 h 31"/>
                  <a:gd name="T60" fmla="*/ 2 w 26"/>
                  <a:gd name="T61" fmla="*/ 29 h 31"/>
                  <a:gd name="T62" fmla="*/ 6 w 26"/>
                  <a:gd name="T63" fmla="*/ 30 h 31"/>
                  <a:gd name="T64" fmla="*/ 6 w 26"/>
                  <a:gd name="T65" fmla="*/ 31 h 31"/>
                  <a:gd name="T66" fmla="*/ 11 w 26"/>
                  <a:gd name="T67" fmla="*/ 29 h 31"/>
                  <a:gd name="T68" fmla="*/ 24 w 26"/>
                  <a:gd name="T69" fmla="*/ 27 h 31"/>
                  <a:gd name="T70" fmla="*/ 26 w 26"/>
                  <a:gd name="T71" fmla="*/ 26 h 31"/>
                  <a:gd name="T72" fmla="*/ 24 w 26"/>
                  <a:gd name="T73" fmla="*/ 3 h 31"/>
                  <a:gd name="T74" fmla="*/ 23 w 26"/>
                  <a:gd name="T75" fmla="*/ 2 h 31"/>
                  <a:gd name="T76" fmla="*/ 20 w 26"/>
                  <a:gd name="T77" fmla="*/ 1 h 31"/>
                  <a:gd name="T78" fmla="*/ 20 w 26"/>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1">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60" name="Freeform 146"/>
              <p:cNvSpPr>
                <a:spLocks noEditPoints="1"/>
              </p:cNvSpPr>
              <p:nvPr/>
            </p:nvSpPr>
            <p:spPr bwMode="auto">
              <a:xfrm>
                <a:off x="4191" y="1922"/>
                <a:ext cx="83" cy="76"/>
              </a:xfrm>
              <a:custGeom>
                <a:avLst/>
                <a:gdLst>
                  <a:gd name="T0" fmla="*/ 7 w 35"/>
                  <a:gd name="T1" fmla="*/ 22 h 32"/>
                  <a:gd name="T2" fmla="*/ 5 w 35"/>
                  <a:gd name="T3" fmla="*/ 19 h 32"/>
                  <a:gd name="T4" fmla="*/ 19 w 35"/>
                  <a:gd name="T5" fmla="*/ 31 h 32"/>
                  <a:gd name="T6" fmla="*/ 18 w 35"/>
                  <a:gd name="T7" fmla="*/ 30 h 32"/>
                  <a:gd name="T8" fmla="*/ 18 w 35"/>
                  <a:gd name="T9" fmla="*/ 30 h 32"/>
                  <a:gd name="T10" fmla="*/ 17 w 35"/>
                  <a:gd name="T11" fmla="*/ 30 h 32"/>
                  <a:gd name="T12" fmla="*/ 32 w 35"/>
                  <a:gd name="T13" fmla="*/ 13 h 32"/>
                  <a:gd name="T14" fmla="*/ 29 w 35"/>
                  <a:gd name="T15" fmla="*/ 19 h 32"/>
                  <a:gd name="T16" fmla="*/ 23 w 35"/>
                  <a:gd name="T17" fmla="*/ 9 h 32"/>
                  <a:gd name="T18" fmla="*/ 23 w 35"/>
                  <a:gd name="T19" fmla="*/ 2 h 32"/>
                  <a:gd name="T20" fmla="*/ 24 w 35"/>
                  <a:gd name="T21" fmla="*/ 2 h 32"/>
                  <a:gd name="T22" fmla="*/ 25 w 35"/>
                  <a:gd name="T23" fmla="*/ 6 h 32"/>
                  <a:gd name="T24" fmla="*/ 23 w 35"/>
                  <a:gd name="T25" fmla="*/ 9 h 32"/>
                  <a:gd name="T26" fmla="*/ 6 w 35"/>
                  <a:gd name="T27" fmla="*/ 18 h 32"/>
                  <a:gd name="T28" fmla="*/ 5 w 35"/>
                  <a:gd name="T29" fmla="*/ 18 h 32"/>
                  <a:gd name="T30" fmla="*/ 15 w 35"/>
                  <a:gd name="T31" fmla="*/ 2 h 32"/>
                  <a:gd name="T32" fmla="*/ 20 w 35"/>
                  <a:gd name="T33" fmla="*/ 4 h 32"/>
                  <a:gd name="T34" fmla="*/ 18 w 35"/>
                  <a:gd name="T35" fmla="*/ 7 h 32"/>
                  <a:gd name="T36" fmla="*/ 24 w 35"/>
                  <a:gd name="T37" fmla="*/ 10 h 32"/>
                  <a:gd name="T38" fmla="*/ 32 w 35"/>
                  <a:gd name="T39" fmla="*/ 10 h 32"/>
                  <a:gd name="T40" fmla="*/ 21 w 35"/>
                  <a:gd name="T41" fmla="*/ 28 h 32"/>
                  <a:gd name="T42" fmla="*/ 15 w 35"/>
                  <a:gd name="T43" fmla="*/ 0 h 32"/>
                  <a:gd name="T44" fmla="*/ 0 w 35"/>
                  <a:gd name="T45" fmla="*/ 16 h 32"/>
                  <a:gd name="T46" fmla="*/ 4 w 35"/>
                  <a:gd name="T47" fmla="*/ 18 h 32"/>
                  <a:gd name="T48" fmla="*/ 2 w 35"/>
                  <a:gd name="T49" fmla="*/ 21 h 32"/>
                  <a:gd name="T50" fmla="*/ 6 w 35"/>
                  <a:gd name="T51" fmla="*/ 23 h 32"/>
                  <a:gd name="T52" fmla="*/ 19 w 35"/>
                  <a:gd name="T53" fmla="*/ 32 h 32"/>
                  <a:gd name="T54" fmla="*/ 19 w 35"/>
                  <a:gd name="T55" fmla="*/ 32 h 32"/>
                  <a:gd name="T56" fmla="*/ 35 w 35"/>
                  <a:gd name="T57" fmla="*/ 15 h 32"/>
                  <a:gd name="T58" fmla="*/ 35 w 35"/>
                  <a:gd name="T59" fmla="*/ 14 h 32"/>
                  <a:gd name="T60" fmla="*/ 33 w 35"/>
                  <a:gd name="T61" fmla="*/ 11 h 32"/>
                  <a:gd name="T62" fmla="*/ 34 w 35"/>
                  <a:gd name="T63" fmla="*/ 10 h 32"/>
                  <a:gd name="T64" fmla="*/ 34 w 35"/>
                  <a:gd name="T65" fmla="*/ 10 h 32"/>
                  <a:gd name="T66" fmla="*/ 33 w 35"/>
                  <a:gd name="T67" fmla="*/ 9 h 32"/>
                  <a:gd name="T68" fmla="*/ 33 w 35"/>
                  <a:gd name="T69" fmla="*/ 9 h 32"/>
                  <a:gd name="T70" fmla="*/ 27 w 35"/>
                  <a:gd name="T71" fmla="*/ 4 h 32"/>
                  <a:gd name="T72" fmla="*/ 27 w 35"/>
                  <a:gd name="T73" fmla="*/ 3 h 32"/>
                  <a:gd name="T74" fmla="*/ 23 w 35"/>
                  <a:gd name="T75" fmla="*/ 1 h 32"/>
                  <a:gd name="T76" fmla="*/ 22 w 35"/>
                  <a:gd name="T77" fmla="*/ 2 h 32"/>
                  <a:gd name="T78" fmla="*/ 16 w 35"/>
                  <a:gd name="T79" fmla="*/ 1 h 32"/>
                  <a:gd name="T80" fmla="*/ 16 w 35"/>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2">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61" name="Freeform 147"/>
              <p:cNvSpPr/>
              <p:nvPr/>
            </p:nvSpPr>
            <p:spPr bwMode="auto">
              <a:xfrm>
                <a:off x="4217" y="1944"/>
                <a:ext cx="31" cy="16"/>
              </a:xfrm>
              <a:custGeom>
                <a:avLst/>
                <a:gdLst>
                  <a:gd name="T0" fmla="*/ 0 w 13"/>
                  <a:gd name="T1" fmla="*/ 0 h 7"/>
                  <a:gd name="T2" fmla="*/ 0 w 13"/>
                  <a:gd name="T3" fmla="*/ 1 h 7"/>
                  <a:gd name="T4" fmla="*/ 12 w 13"/>
                  <a:gd name="T5" fmla="*/ 7 h 7"/>
                  <a:gd name="T6" fmla="*/ 13 w 13"/>
                  <a:gd name="T7" fmla="*/ 7 h 7"/>
                  <a:gd name="T8" fmla="*/ 13 w 13"/>
                  <a:gd name="T9" fmla="*/ 7 h 7"/>
                  <a:gd name="T10" fmla="*/ 13 w 13"/>
                  <a:gd name="T11" fmla="*/ 6 h 7"/>
                  <a:gd name="T12" fmla="*/ 1 w 13"/>
                  <a:gd name="T13" fmla="*/ 0 h 7"/>
                  <a:gd name="T14" fmla="*/ 0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62" name="Freeform 148"/>
              <p:cNvSpPr/>
              <p:nvPr/>
            </p:nvSpPr>
            <p:spPr bwMode="auto">
              <a:xfrm>
                <a:off x="4215" y="1951"/>
                <a:ext cx="26" cy="17"/>
              </a:xfrm>
              <a:custGeom>
                <a:avLst/>
                <a:gdLst>
                  <a:gd name="T0" fmla="*/ 1 w 11"/>
                  <a:gd name="T1" fmla="*/ 0 h 7"/>
                  <a:gd name="T2" fmla="*/ 0 w 11"/>
                  <a:gd name="T3" fmla="*/ 0 h 7"/>
                  <a:gd name="T4" fmla="*/ 0 w 11"/>
                  <a:gd name="T5" fmla="*/ 0 h 7"/>
                  <a:gd name="T6" fmla="*/ 5 w 11"/>
                  <a:gd name="T7" fmla="*/ 3 h 7"/>
                  <a:gd name="T8" fmla="*/ 10 w 11"/>
                  <a:gd name="T9" fmla="*/ 6 h 7"/>
                  <a:gd name="T10" fmla="*/ 11 w 11"/>
                  <a:gd name="T11" fmla="*/ 7 h 7"/>
                  <a:gd name="T12" fmla="*/ 11 w 11"/>
                  <a:gd name="T13" fmla="*/ 7 h 7"/>
                  <a:gd name="T14" fmla="*/ 11 w 11"/>
                  <a:gd name="T15" fmla="*/ 6 h 7"/>
                  <a:gd name="T16" fmla="*/ 5 w 11"/>
                  <a:gd name="T17" fmla="*/ 2 h 7"/>
                  <a:gd name="T18" fmla="*/ 1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63" name="Freeform 149"/>
              <p:cNvSpPr/>
              <p:nvPr/>
            </p:nvSpPr>
            <p:spPr bwMode="auto">
              <a:xfrm>
                <a:off x="4210" y="1956"/>
                <a:ext cx="7" cy="4"/>
              </a:xfrm>
              <a:custGeom>
                <a:avLst/>
                <a:gdLst>
                  <a:gd name="T0" fmla="*/ 1 w 3"/>
                  <a:gd name="T1" fmla="*/ 0 h 2"/>
                  <a:gd name="T2" fmla="*/ 0 w 3"/>
                  <a:gd name="T3" fmla="*/ 0 h 2"/>
                  <a:gd name="T4" fmla="*/ 2 w 3"/>
                  <a:gd name="T5" fmla="*/ 1 h 2"/>
                  <a:gd name="T6" fmla="*/ 2 w 3"/>
                  <a:gd name="T7" fmla="*/ 2 h 2"/>
                  <a:gd name="T8" fmla="*/ 3 w 3"/>
                  <a:gd name="T9" fmla="*/ 2 h 2"/>
                  <a:gd name="T10" fmla="*/ 3 w 3"/>
                  <a:gd name="T11" fmla="*/ 2 h 2"/>
                  <a:gd name="T12" fmla="*/ 3 w 3"/>
                  <a:gd name="T13" fmla="*/ 2 h 2"/>
                  <a:gd name="T14" fmla="*/ 2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64" name="Freeform 150"/>
              <p:cNvSpPr/>
              <p:nvPr/>
            </p:nvSpPr>
            <p:spPr bwMode="auto">
              <a:xfrm>
                <a:off x="4153" y="2491"/>
                <a:ext cx="40" cy="9"/>
              </a:xfrm>
              <a:custGeom>
                <a:avLst/>
                <a:gdLst>
                  <a:gd name="T0" fmla="*/ 1 w 17"/>
                  <a:gd name="T1" fmla="*/ 0 h 4"/>
                  <a:gd name="T2" fmla="*/ 0 w 17"/>
                  <a:gd name="T3" fmla="*/ 1 h 4"/>
                  <a:gd name="T4" fmla="*/ 1 w 17"/>
                  <a:gd name="T5" fmla="*/ 1 h 4"/>
                  <a:gd name="T6" fmla="*/ 16 w 17"/>
                  <a:gd name="T7" fmla="*/ 4 h 4"/>
                  <a:gd name="T8" fmla="*/ 17 w 17"/>
                  <a:gd name="T9" fmla="*/ 4 h 4"/>
                  <a:gd name="T10" fmla="*/ 16 w 17"/>
                  <a:gd name="T11" fmla="*/ 3 h 4"/>
                  <a:gd name="T12" fmla="*/ 16 w 17"/>
                  <a:gd name="T13" fmla="*/ 3 h 4"/>
                  <a:gd name="T14" fmla="*/ 1 w 1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65" name="Freeform 151"/>
              <p:cNvSpPr/>
              <p:nvPr/>
            </p:nvSpPr>
            <p:spPr bwMode="auto">
              <a:xfrm>
                <a:off x="4153" y="2500"/>
                <a:ext cx="33" cy="10"/>
              </a:xfrm>
              <a:custGeom>
                <a:avLst/>
                <a:gdLst>
                  <a:gd name="T0" fmla="*/ 1 w 14"/>
                  <a:gd name="T1" fmla="*/ 0 h 4"/>
                  <a:gd name="T2" fmla="*/ 0 w 14"/>
                  <a:gd name="T3" fmla="*/ 0 h 4"/>
                  <a:gd name="T4" fmla="*/ 0 w 14"/>
                  <a:gd name="T5" fmla="*/ 1 h 4"/>
                  <a:gd name="T6" fmla="*/ 6 w 14"/>
                  <a:gd name="T7" fmla="*/ 2 h 4"/>
                  <a:gd name="T8" fmla="*/ 13 w 14"/>
                  <a:gd name="T9" fmla="*/ 4 h 4"/>
                  <a:gd name="T10" fmla="*/ 14 w 14"/>
                  <a:gd name="T11" fmla="*/ 4 h 4"/>
                  <a:gd name="T12" fmla="*/ 14 w 14"/>
                  <a:gd name="T13" fmla="*/ 4 h 4"/>
                  <a:gd name="T14" fmla="*/ 14 w 14"/>
                  <a:gd name="T15" fmla="*/ 3 h 4"/>
                  <a:gd name="T16" fmla="*/ 6 w 14"/>
                  <a:gd name="T17" fmla="*/ 1 h 4"/>
                  <a:gd name="T18" fmla="*/ 1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66" name="Freeform 152"/>
              <p:cNvSpPr/>
              <p:nvPr/>
            </p:nvSpPr>
            <p:spPr bwMode="auto">
              <a:xfrm>
                <a:off x="4150" y="2505"/>
                <a:ext cx="10" cy="7"/>
              </a:xfrm>
              <a:custGeom>
                <a:avLst/>
                <a:gdLst>
                  <a:gd name="T0" fmla="*/ 0 w 4"/>
                  <a:gd name="T1" fmla="*/ 0 h 3"/>
                  <a:gd name="T2" fmla="*/ 0 w 4"/>
                  <a:gd name="T3" fmla="*/ 1 h 3"/>
                  <a:gd name="T4" fmla="*/ 2 w 4"/>
                  <a:gd name="T5" fmla="*/ 2 h 3"/>
                  <a:gd name="T6" fmla="*/ 3 w 4"/>
                  <a:gd name="T7" fmla="*/ 2 h 3"/>
                  <a:gd name="T8" fmla="*/ 3 w 4"/>
                  <a:gd name="T9" fmla="*/ 3 h 3"/>
                  <a:gd name="T10" fmla="*/ 3 w 4"/>
                  <a:gd name="T11" fmla="*/ 2 h 3"/>
                  <a:gd name="T12" fmla="*/ 4 w 4"/>
                  <a:gd name="T13" fmla="*/ 2 h 3"/>
                  <a:gd name="T14" fmla="*/ 2 w 4"/>
                  <a:gd name="T15" fmla="*/ 1 h 3"/>
                  <a:gd name="T16" fmla="*/ 1 w 4"/>
                  <a:gd name="T17" fmla="*/ 1 h 3"/>
                  <a:gd name="T18" fmla="*/ 0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67" name="Freeform 153"/>
              <p:cNvSpPr>
                <a:spLocks noEditPoints="1"/>
              </p:cNvSpPr>
              <p:nvPr/>
            </p:nvSpPr>
            <p:spPr bwMode="auto">
              <a:xfrm>
                <a:off x="4131" y="2462"/>
                <a:ext cx="88" cy="86"/>
              </a:xfrm>
              <a:custGeom>
                <a:avLst/>
                <a:gdLst>
                  <a:gd name="T0" fmla="*/ 9 w 37"/>
                  <a:gd name="T1" fmla="*/ 28 h 36"/>
                  <a:gd name="T2" fmla="*/ 6 w 37"/>
                  <a:gd name="T3" fmla="*/ 25 h 36"/>
                  <a:gd name="T4" fmla="*/ 25 w 37"/>
                  <a:gd name="T5" fmla="*/ 34 h 36"/>
                  <a:gd name="T6" fmla="*/ 24 w 37"/>
                  <a:gd name="T7" fmla="*/ 34 h 36"/>
                  <a:gd name="T8" fmla="*/ 24 w 37"/>
                  <a:gd name="T9" fmla="*/ 34 h 36"/>
                  <a:gd name="T10" fmla="*/ 23 w 37"/>
                  <a:gd name="T11" fmla="*/ 33 h 36"/>
                  <a:gd name="T12" fmla="*/ 33 w 37"/>
                  <a:gd name="T13" fmla="*/ 10 h 36"/>
                  <a:gd name="T14" fmla="*/ 32 w 37"/>
                  <a:gd name="T15" fmla="*/ 18 h 36"/>
                  <a:gd name="T16" fmla="*/ 5 w 37"/>
                  <a:gd name="T17" fmla="*/ 24 h 36"/>
                  <a:gd name="T18" fmla="*/ 11 w 37"/>
                  <a:gd name="T19" fmla="*/ 3 h 36"/>
                  <a:gd name="T20" fmla="*/ 17 w 37"/>
                  <a:gd name="T21" fmla="*/ 5 h 36"/>
                  <a:gd name="T22" fmla="*/ 16 w 37"/>
                  <a:gd name="T23" fmla="*/ 9 h 36"/>
                  <a:gd name="T24" fmla="*/ 23 w 37"/>
                  <a:gd name="T25" fmla="*/ 9 h 36"/>
                  <a:gd name="T26" fmla="*/ 33 w 37"/>
                  <a:gd name="T27" fmla="*/ 7 h 36"/>
                  <a:gd name="T28" fmla="*/ 26 w 37"/>
                  <a:gd name="T29" fmla="*/ 30 h 36"/>
                  <a:gd name="T30" fmla="*/ 6 w 37"/>
                  <a:gd name="T31" fmla="*/ 24 h 36"/>
                  <a:gd name="T32" fmla="*/ 21 w 37"/>
                  <a:gd name="T33" fmla="*/ 9 h 36"/>
                  <a:gd name="T34" fmla="*/ 19 w 37"/>
                  <a:gd name="T35" fmla="*/ 1 h 36"/>
                  <a:gd name="T36" fmla="*/ 21 w 37"/>
                  <a:gd name="T37" fmla="*/ 1 h 36"/>
                  <a:gd name="T38" fmla="*/ 23 w 37"/>
                  <a:gd name="T39" fmla="*/ 5 h 36"/>
                  <a:gd name="T40" fmla="*/ 21 w 37"/>
                  <a:gd name="T41" fmla="*/ 9 h 36"/>
                  <a:gd name="T42" fmla="*/ 19 w 37"/>
                  <a:gd name="T43" fmla="*/ 0 h 36"/>
                  <a:gd name="T44" fmla="*/ 18 w 37"/>
                  <a:gd name="T45" fmla="*/ 4 h 36"/>
                  <a:gd name="T46" fmla="*/ 12 w 37"/>
                  <a:gd name="T47" fmla="*/ 2 h 36"/>
                  <a:gd name="T48" fmla="*/ 11 w 37"/>
                  <a:gd name="T49" fmla="*/ 2 h 36"/>
                  <a:gd name="T50" fmla="*/ 0 w 37"/>
                  <a:gd name="T51" fmla="*/ 24 h 36"/>
                  <a:gd name="T52" fmla="*/ 5 w 37"/>
                  <a:gd name="T53" fmla="*/ 25 h 36"/>
                  <a:gd name="T54" fmla="*/ 3 w 37"/>
                  <a:gd name="T55" fmla="*/ 28 h 36"/>
                  <a:gd name="T56" fmla="*/ 5 w 37"/>
                  <a:gd name="T57" fmla="*/ 29 h 36"/>
                  <a:gd name="T58" fmla="*/ 23 w 37"/>
                  <a:gd name="T59" fmla="*/ 35 h 36"/>
                  <a:gd name="T60" fmla="*/ 25 w 37"/>
                  <a:gd name="T61" fmla="*/ 36 h 36"/>
                  <a:gd name="T62" fmla="*/ 33 w 37"/>
                  <a:gd name="T63" fmla="*/ 18 h 36"/>
                  <a:gd name="T64" fmla="*/ 37 w 37"/>
                  <a:gd name="T65" fmla="*/ 11 h 36"/>
                  <a:gd name="T66" fmla="*/ 33 w 37"/>
                  <a:gd name="T67" fmla="*/ 9 h 36"/>
                  <a:gd name="T68" fmla="*/ 34 w 37"/>
                  <a:gd name="T69" fmla="*/ 7 h 36"/>
                  <a:gd name="T70" fmla="*/ 35 w 37"/>
                  <a:gd name="T71" fmla="*/ 6 h 36"/>
                  <a:gd name="T72" fmla="*/ 34 w 37"/>
                  <a:gd name="T73" fmla="*/ 6 h 36"/>
                  <a:gd name="T74" fmla="*/ 33 w 37"/>
                  <a:gd name="T75" fmla="*/ 5 h 36"/>
                  <a:gd name="T76" fmla="*/ 25 w 37"/>
                  <a:gd name="T77" fmla="*/ 1 h 36"/>
                  <a:gd name="T78" fmla="*/ 25 w 37"/>
                  <a:gd name="T79" fmla="*/ 1 h 36"/>
                  <a:gd name="T80" fmla="*/ 20 w 37"/>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6">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68" name="Freeform 154"/>
              <p:cNvSpPr>
                <a:spLocks noEditPoints="1"/>
              </p:cNvSpPr>
              <p:nvPr/>
            </p:nvSpPr>
            <p:spPr bwMode="auto">
              <a:xfrm>
                <a:off x="3917" y="2320"/>
                <a:ext cx="115" cy="104"/>
              </a:xfrm>
              <a:custGeom>
                <a:avLst/>
                <a:gdLst>
                  <a:gd name="T0" fmla="*/ 47 w 48"/>
                  <a:gd name="T1" fmla="*/ 29 h 44"/>
                  <a:gd name="T2" fmla="*/ 42 w 48"/>
                  <a:gd name="T3" fmla="*/ 42 h 44"/>
                  <a:gd name="T4" fmla="*/ 41 w 48"/>
                  <a:gd name="T5" fmla="*/ 32 h 44"/>
                  <a:gd name="T6" fmla="*/ 39 w 48"/>
                  <a:gd name="T7" fmla="*/ 28 h 44"/>
                  <a:gd name="T8" fmla="*/ 34 w 48"/>
                  <a:gd name="T9" fmla="*/ 32 h 44"/>
                  <a:gd name="T10" fmla="*/ 39 w 48"/>
                  <a:gd name="T11" fmla="*/ 22 h 44"/>
                  <a:gd name="T12" fmla="*/ 39 w 48"/>
                  <a:gd name="T13" fmla="*/ 28 h 44"/>
                  <a:gd name="T14" fmla="*/ 30 w 48"/>
                  <a:gd name="T15" fmla="*/ 23 h 44"/>
                  <a:gd name="T16" fmla="*/ 35 w 48"/>
                  <a:gd name="T17" fmla="*/ 24 h 44"/>
                  <a:gd name="T18" fmla="*/ 26 w 48"/>
                  <a:gd name="T19" fmla="*/ 25 h 44"/>
                  <a:gd name="T20" fmla="*/ 31 w 48"/>
                  <a:gd name="T21" fmla="*/ 14 h 44"/>
                  <a:gd name="T22" fmla="*/ 26 w 48"/>
                  <a:gd name="T23" fmla="*/ 25 h 44"/>
                  <a:gd name="T24" fmla="*/ 28 w 48"/>
                  <a:gd name="T25" fmla="*/ 14 h 44"/>
                  <a:gd name="T26" fmla="*/ 22 w 48"/>
                  <a:gd name="T27" fmla="*/ 18 h 44"/>
                  <a:gd name="T28" fmla="*/ 18 w 48"/>
                  <a:gd name="T29" fmla="*/ 13 h 44"/>
                  <a:gd name="T30" fmla="*/ 23 w 48"/>
                  <a:gd name="T31" fmla="*/ 14 h 44"/>
                  <a:gd name="T32" fmla="*/ 22 w 48"/>
                  <a:gd name="T33" fmla="*/ 8 h 44"/>
                  <a:gd name="T34" fmla="*/ 17 w 48"/>
                  <a:gd name="T35" fmla="*/ 12 h 44"/>
                  <a:gd name="T36" fmla="*/ 16 w 48"/>
                  <a:gd name="T37" fmla="*/ 8 h 44"/>
                  <a:gd name="T38" fmla="*/ 2 w 48"/>
                  <a:gd name="T39" fmla="*/ 6 h 44"/>
                  <a:gd name="T40" fmla="*/ 9 w 48"/>
                  <a:gd name="T41" fmla="*/ 8 h 44"/>
                  <a:gd name="T42" fmla="*/ 10 w 48"/>
                  <a:gd name="T43" fmla="*/ 13 h 44"/>
                  <a:gd name="T44" fmla="*/ 17 w 48"/>
                  <a:gd name="T45" fmla="*/ 18 h 44"/>
                  <a:gd name="T46" fmla="*/ 17 w 48"/>
                  <a:gd name="T47" fmla="*/ 19 h 44"/>
                  <a:gd name="T48" fmla="*/ 18 w 48"/>
                  <a:gd name="T49" fmla="*/ 19 h 44"/>
                  <a:gd name="T50" fmla="*/ 25 w 48"/>
                  <a:gd name="T51" fmla="*/ 22 h 44"/>
                  <a:gd name="T52" fmla="*/ 30 w 48"/>
                  <a:gd name="T53" fmla="*/ 26 h 44"/>
                  <a:gd name="T54" fmla="*/ 33 w 48"/>
                  <a:gd name="T55" fmla="*/ 33 h 44"/>
                  <a:gd name="T56" fmla="*/ 41 w 48"/>
                  <a:gd name="T57" fmla="*/ 33 h 44"/>
                  <a:gd name="T58" fmla="*/ 10 w 48"/>
                  <a:gd name="T59" fmla="*/ 11 h 44"/>
                  <a:gd name="T60" fmla="*/ 16 w 48"/>
                  <a:gd name="T61" fmla="*/ 4 h 44"/>
                  <a:gd name="T62" fmla="*/ 2 w 48"/>
                  <a:gd name="T63" fmla="*/ 5 h 44"/>
                  <a:gd name="T64" fmla="*/ 14 w 48"/>
                  <a:gd name="T65" fmla="*/ 1 h 44"/>
                  <a:gd name="T66" fmla="*/ 2 w 48"/>
                  <a:gd name="T67" fmla="*/ 5 h 44"/>
                  <a:gd name="T68" fmla="*/ 13 w 48"/>
                  <a:gd name="T69" fmla="*/ 0 h 44"/>
                  <a:gd name="T70" fmla="*/ 1 w 48"/>
                  <a:gd name="T71" fmla="*/ 5 h 44"/>
                  <a:gd name="T72" fmla="*/ 1 w 48"/>
                  <a:gd name="T73" fmla="*/ 24 h 44"/>
                  <a:gd name="T74" fmla="*/ 23 w 48"/>
                  <a:gd name="T75" fmla="*/ 43 h 44"/>
                  <a:gd name="T76" fmla="*/ 42 w 48"/>
                  <a:gd name="T77" fmla="*/ 44 h 44"/>
                  <a:gd name="T78" fmla="*/ 43 w 48"/>
                  <a:gd name="T79" fmla="*/ 43 h 44"/>
                  <a:gd name="T80" fmla="*/ 48 w 48"/>
                  <a:gd name="T81" fmla="*/ 36 h 44"/>
                  <a:gd name="T82" fmla="*/ 48 w 48"/>
                  <a:gd name="T83" fmla="*/ 27 h 44"/>
                  <a:gd name="T84" fmla="*/ 47 w 48"/>
                  <a:gd name="T85" fmla="*/ 27 h 44"/>
                  <a:gd name="T86" fmla="*/ 40 w 48"/>
                  <a:gd name="T87" fmla="*/ 27 h 44"/>
                  <a:gd name="T88" fmla="*/ 40 w 48"/>
                  <a:gd name="T89" fmla="*/ 20 h 44"/>
                  <a:gd name="T90" fmla="*/ 39 w 48"/>
                  <a:gd name="T91" fmla="*/ 20 h 44"/>
                  <a:gd name="T92" fmla="*/ 32 w 48"/>
                  <a:gd name="T93" fmla="*/ 13 h 44"/>
                  <a:gd name="T94" fmla="*/ 31 w 48"/>
                  <a:gd name="T95" fmla="*/ 13 h 44"/>
                  <a:gd name="T96" fmla="*/ 24 w 48"/>
                  <a:gd name="T97" fmla="*/ 13 h 44"/>
                  <a:gd name="T98" fmla="*/ 24 w 48"/>
                  <a:gd name="T99" fmla="*/ 7 h 44"/>
                  <a:gd name="T100" fmla="*/ 24 w 48"/>
                  <a:gd name="T101" fmla="*/ 7 h 44"/>
                  <a:gd name="T102" fmla="*/ 17 w 48"/>
                  <a:gd name="T103" fmla="*/ 7 h 44"/>
                  <a:gd name="T104" fmla="*/ 17 w 48"/>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4">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69" name="Freeform 155"/>
              <p:cNvSpPr>
                <a:spLocks noEditPoints="1"/>
              </p:cNvSpPr>
              <p:nvPr/>
            </p:nvSpPr>
            <p:spPr bwMode="auto">
              <a:xfrm>
                <a:off x="3998" y="2400"/>
                <a:ext cx="14" cy="19"/>
              </a:xfrm>
              <a:custGeom>
                <a:avLst/>
                <a:gdLst>
                  <a:gd name="T0" fmla="*/ 2 w 6"/>
                  <a:gd name="T1" fmla="*/ 4 h 8"/>
                  <a:gd name="T2" fmla="*/ 2 w 6"/>
                  <a:gd name="T3" fmla="*/ 1 h 8"/>
                  <a:gd name="T4" fmla="*/ 3 w 6"/>
                  <a:gd name="T5" fmla="*/ 1 h 8"/>
                  <a:gd name="T6" fmla="*/ 4 w 6"/>
                  <a:gd name="T7" fmla="*/ 1 h 8"/>
                  <a:gd name="T8" fmla="*/ 5 w 6"/>
                  <a:gd name="T9" fmla="*/ 1 h 8"/>
                  <a:gd name="T10" fmla="*/ 5 w 6"/>
                  <a:gd name="T11" fmla="*/ 1 h 8"/>
                  <a:gd name="T12" fmla="*/ 5 w 6"/>
                  <a:gd name="T13" fmla="*/ 2 h 8"/>
                  <a:gd name="T14" fmla="*/ 3 w 6"/>
                  <a:gd name="T15" fmla="*/ 2 h 8"/>
                  <a:gd name="T16" fmla="*/ 3 w 6"/>
                  <a:gd name="T17" fmla="*/ 3 h 8"/>
                  <a:gd name="T18" fmla="*/ 3 w 6"/>
                  <a:gd name="T19" fmla="*/ 3 h 8"/>
                  <a:gd name="T20" fmla="*/ 4 w 6"/>
                  <a:gd name="T21" fmla="*/ 7 h 8"/>
                  <a:gd name="T22" fmla="*/ 3 w 6"/>
                  <a:gd name="T23" fmla="*/ 7 h 8"/>
                  <a:gd name="T24" fmla="*/ 1 w 6"/>
                  <a:gd name="T25" fmla="*/ 7 h 8"/>
                  <a:gd name="T26" fmla="*/ 1 w 6"/>
                  <a:gd name="T27" fmla="*/ 6 h 8"/>
                  <a:gd name="T28" fmla="*/ 2 w 6"/>
                  <a:gd name="T29" fmla="*/ 6 h 8"/>
                  <a:gd name="T30" fmla="*/ 3 w 6"/>
                  <a:gd name="T31" fmla="*/ 6 h 8"/>
                  <a:gd name="T32" fmla="*/ 4 w 6"/>
                  <a:gd name="T33" fmla="*/ 4 h 8"/>
                  <a:gd name="T34" fmla="*/ 2 w 6"/>
                  <a:gd name="T35" fmla="*/ 4 h 8"/>
                  <a:gd name="T36" fmla="*/ 2 w 6"/>
                  <a:gd name="T37" fmla="*/ 4 h 8"/>
                  <a:gd name="T38" fmla="*/ 3 w 6"/>
                  <a:gd name="T39" fmla="*/ 0 h 8"/>
                  <a:gd name="T40" fmla="*/ 1 w 6"/>
                  <a:gd name="T41" fmla="*/ 1 h 8"/>
                  <a:gd name="T42" fmla="*/ 1 w 6"/>
                  <a:gd name="T43" fmla="*/ 4 h 8"/>
                  <a:gd name="T44" fmla="*/ 1 w 6"/>
                  <a:gd name="T45" fmla="*/ 5 h 8"/>
                  <a:gd name="T46" fmla="*/ 2 w 6"/>
                  <a:gd name="T47" fmla="*/ 5 h 8"/>
                  <a:gd name="T48" fmla="*/ 2 w 6"/>
                  <a:gd name="T49" fmla="*/ 5 h 8"/>
                  <a:gd name="T50" fmla="*/ 3 w 6"/>
                  <a:gd name="T51" fmla="*/ 5 h 8"/>
                  <a:gd name="T52" fmla="*/ 3 w 6"/>
                  <a:gd name="T53" fmla="*/ 5 h 8"/>
                  <a:gd name="T54" fmla="*/ 2 w 6"/>
                  <a:gd name="T55" fmla="*/ 5 h 8"/>
                  <a:gd name="T56" fmla="*/ 2 w 6"/>
                  <a:gd name="T57" fmla="*/ 5 h 8"/>
                  <a:gd name="T58" fmla="*/ 1 w 6"/>
                  <a:gd name="T59" fmla="*/ 6 h 8"/>
                  <a:gd name="T60" fmla="*/ 1 w 6"/>
                  <a:gd name="T61" fmla="*/ 6 h 8"/>
                  <a:gd name="T62" fmla="*/ 0 w 6"/>
                  <a:gd name="T63" fmla="*/ 7 h 8"/>
                  <a:gd name="T64" fmla="*/ 1 w 6"/>
                  <a:gd name="T65" fmla="*/ 7 h 8"/>
                  <a:gd name="T66" fmla="*/ 3 w 6"/>
                  <a:gd name="T67" fmla="*/ 8 h 8"/>
                  <a:gd name="T68" fmla="*/ 4 w 6"/>
                  <a:gd name="T69" fmla="*/ 7 h 8"/>
                  <a:gd name="T70" fmla="*/ 6 w 6"/>
                  <a:gd name="T71" fmla="*/ 4 h 8"/>
                  <a:gd name="T72" fmla="*/ 5 w 6"/>
                  <a:gd name="T73" fmla="*/ 3 h 8"/>
                  <a:gd name="T74" fmla="*/ 6 w 6"/>
                  <a:gd name="T75" fmla="*/ 2 h 8"/>
                  <a:gd name="T76" fmla="*/ 6 w 6"/>
                  <a:gd name="T77" fmla="*/ 2 h 8"/>
                  <a:gd name="T78" fmla="*/ 6 w 6"/>
                  <a:gd name="T79" fmla="*/ 1 h 8"/>
                  <a:gd name="T80" fmla="*/ 5 w 6"/>
                  <a:gd name="T81" fmla="*/ 0 h 8"/>
                  <a:gd name="T82" fmla="*/ 5 w 6"/>
                  <a:gd name="T83" fmla="*/ 0 h 8"/>
                  <a:gd name="T84" fmla="*/ 4 w 6"/>
                  <a:gd name="T85" fmla="*/ 0 h 8"/>
                  <a:gd name="T86" fmla="*/ 4 w 6"/>
                  <a:gd name="T87" fmla="*/ 0 h 8"/>
                  <a:gd name="T88" fmla="*/ 3 w 6"/>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70" name="Freeform 156"/>
              <p:cNvSpPr>
                <a:spLocks noEditPoints="1"/>
              </p:cNvSpPr>
              <p:nvPr/>
            </p:nvSpPr>
            <p:spPr bwMode="auto">
              <a:xfrm>
                <a:off x="3924" y="2343"/>
                <a:ext cx="17" cy="19"/>
              </a:xfrm>
              <a:custGeom>
                <a:avLst/>
                <a:gdLst>
                  <a:gd name="T0" fmla="*/ 1 w 7"/>
                  <a:gd name="T1" fmla="*/ 3 h 8"/>
                  <a:gd name="T2" fmla="*/ 1 w 7"/>
                  <a:gd name="T3" fmla="*/ 3 h 8"/>
                  <a:gd name="T4" fmla="*/ 1 w 7"/>
                  <a:gd name="T5" fmla="*/ 2 h 8"/>
                  <a:gd name="T6" fmla="*/ 4 w 7"/>
                  <a:gd name="T7" fmla="*/ 0 h 8"/>
                  <a:gd name="T8" fmla="*/ 4 w 7"/>
                  <a:gd name="T9" fmla="*/ 0 h 8"/>
                  <a:gd name="T10" fmla="*/ 4 w 7"/>
                  <a:gd name="T11" fmla="*/ 1 h 8"/>
                  <a:gd name="T12" fmla="*/ 4 w 7"/>
                  <a:gd name="T13" fmla="*/ 6 h 8"/>
                  <a:gd name="T14" fmla="*/ 5 w 7"/>
                  <a:gd name="T15" fmla="*/ 6 h 8"/>
                  <a:gd name="T16" fmla="*/ 6 w 7"/>
                  <a:gd name="T17" fmla="*/ 6 h 8"/>
                  <a:gd name="T18" fmla="*/ 6 w 7"/>
                  <a:gd name="T19" fmla="*/ 7 h 8"/>
                  <a:gd name="T20" fmla="*/ 6 w 7"/>
                  <a:gd name="T21" fmla="*/ 7 h 8"/>
                  <a:gd name="T22" fmla="*/ 6 w 7"/>
                  <a:gd name="T23" fmla="*/ 8 h 8"/>
                  <a:gd name="T24" fmla="*/ 1 w 7"/>
                  <a:gd name="T25" fmla="*/ 7 h 8"/>
                  <a:gd name="T26" fmla="*/ 1 w 7"/>
                  <a:gd name="T27" fmla="*/ 6 h 8"/>
                  <a:gd name="T28" fmla="*/ 1 w 7"/>
                  <a:gd name="T29" fmla="*/ 6 h 8"/>
                  <a:gd name="T30" fmla="*/ 3 w 7"/>
                  <a:gd name="T31" fmla="*/ 6 h 8"/>
                  <a:gd name="T32" fmla="*/ 3 w 7"/>
                  <a:gd name="T33" fmla="*/ 2 h 8"/>
                  <a:gd name="T34" fmla="*/ 1 w 7"/>
                  <a:gd name="T35" fmla="*/ 3 h 8"/>
                  <a:gd name="T36" fmla="*/ 1 w 7"/>
                  <a:gd name="T37" fmla="*/ 3 h 8"/>
                  <a:gd name="T38" fmla="*/ 4 w 7"/>
                  <a:gd name="T39" fmla="*/ 0 h 8"/>
                  <a:gd name="T40" fmla="*/ 3 w 7"/>
                  <a:gd name="T41" fmla="*/ 0 h 8"/>
                  <a:gd name="T42" fmla="*/ 0 w 7"/>
                  <a:gd name="T43" fmla="*/ 1 h 8"/>
                  <a:gd name="T44" fmla="*/ 0 w 7"/>
                  <a:gd name="T45" fmla="*/ 2 h 8"/>
                  <a:gd name="T46" fmla="*/ 0 w 7"/>
                  <a:gd name="T47" fmla="*/ 2 h 8"/>
                  <a:gd name="T48" fmla="*/ 1 w 7"/>
                  <a:gd name="T49" fmla="*/ 4 h 8"/>
                  <a:gd name="T50" fmla="*/ 1 w 7"/>
                  <a:gd name="T51" fmla="*/ 4 h 8"/>
                  <a:gd name="T52" fmla="*/ 1 w 7"/>
                  <a:gd name="T53" fmla="*/ 4 h 8"/>
                  <a:gd name="T54" fmla="*/ 2 w 7"/>
                  <a:gd name="T55" fmla="*/ 4 h 8"/>
                  <a:gd name="T56" fmla="*/ 2 w 7"/>
                  <a:gd name="T57" fmla="*/ 4 h 8"/>
                  <a:gd name="T58" fmla="*/ 2 w 7"/>
                  <a:gd name="T59" fmla="*/ 4 h 8"/>
                  <a:gd name="T60" fmla="*/ 2 w 7"/>
                  <a:gd name="T61" fmla="*/ 5 h 8"/>
                  <a:gd name="T62" fmla="*/ 1 w 7"/>
                  <a:gd name="T63" fmla="*/ 5 h 8"/>
                  <a:gd name="T64" fmla="*/ 1 w 7"/>
                  <a:gd name="T65" fmla="*/ 5 h 8"/>
                  <a:gd name="T66" fmla="*/ 0 w 7"/>
                  <a:gd name="T67" fmla="*/ 6 h 8"/>
                  <a:gd name="T68" fmla="*/ 0 w 7"/>
                  <a:gd name="T69" fmla="*/ 7 h 8"/>
                  <a:gd name="T70" fmla="*/ 1 w 7"/>
                  <a:gd name="T71" fmla="*/ 8 h 8"/>
                  <a:gd name="T72" fmla="*/ 3 w 7"/>
                  <a:gd name="T73" fmla="*/ 8 h 8"/>
                  <a:gd name="T74" fmla="*/ 6 w 7"/>
                  <a:gd name="T75" fmla="*/ 8 h 8"/>
                  <a:gd name="T76" fmla="*/ 6 w 7"/>
                  <a:gd name="T77" fmla="*/ 8 h 8"/>
                  <a:gd name="T78" fmla="*/ 7 w 7"/>
                  <a:gd name="T79" fmla="*/ 7 h 8"/>
                  <a:gd name="T80" fmla="*/ 7 w 7"/>
                  <a:gd name="T81" fmla="*/ 7 h 8"/>
                  <a:gd name="T82" fmla="*/ 7 w 7"/>
                  <a:gd name="T83" fmla="*/ 6 h 8"/>
                  <a:gd name="T84" fmla="*/ 6 w 7"/>
                  <a:gd name="T85" fmla="*/ 5 h 8"/>
                  <a:gd name="T86" fmla="*/ 5 w 7"/>
                  <a:gd name="T87" fmla="*/ 5 h 8"/>
                  <a:gd name="T88" fmla="*/ 5 w 7"/>
                  <a:gd name="T89" fmla="*/ 1 h 8"/>
                  <a:gd name="T90" fmla="*/ 5 w 7"/>
                  <a:gd name="T91" fmla="*/ 0 h 8"/>
                  <a:gd name="T92" fmla="*/ 4 w 7"/>
                  <a:gd name="T93" fmla="*/ 0 h 8"/>
                  <a:gd name="T94" fmla="*/ 4 w 7"/>
                  <a:gd name="T95" fmla="*/ 0 h 8"/>
                  <a:gd name="T96" fmla="*/ 4 w 7"/>
                  <a:gd name="T97" fmla="*/ 0 h 8"/>
                  <a:gd name="T98" fmla="*/ 4 w 7"/>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8">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71" name="Freeform 157"/>
              <p:cNvSpPr>
                <a:spLocks noEditPoints="1"/>
              </p:cNvSpPr>
              <p:nvPr/>
            </p:nvSpPr>
            <p:spPr bwMode="auto">
              <a:xfrm>
                <a:off x="3941" y="2355"/>
                <a:ext cx="17" cy="19"/>
              </a:xfrm>
              <a:custGeom>
                <a:avLst/>
                <a:gdLst>
                  <a:gd name="T0" fmla="*/ 1 w 7"/>
                  <a:gd name="T1" fmla="*/ 2 h 8"/>
                  <a:gd name="T2" fmla="*/ 1 w 7"/>
                  <a:gd name="T3" fmla="*/ 1 h 8"/>
                  <a:gd name="T4" fmla="*/ 3 w 7"/>
                  <a:gd name="T5" fmla="*/ 1 h 8"/>
                  <a:gd name="T6" fmla="*/ 5 w 7"/>
                  <a:gd name="T7" fmla="*/ 2 h 8"/>
                  <a:gd name="T8" fmla="*/ 3 w 7"/>
                  <a:gd name="T9" fmla="*/ 6 h 8"/>
                  <a:gd name="T10" fmla="*/ 3 w 7"/>
                  <a:gd name="T11" fmla="*/ 6 h 8"/>
                  <a:gd name="T12" fmla="*/ 4 w 7"/>
                  <a:gd name="T13" fmla="*/ 7 h 8"/>
                  <a:gd name="T14" fmla="*/ 6 w 7"/>
                  <a:gd name="T15" fmla="*/ 7 h 8"/>
                  <a:gd name="T16" fmla="*/ 6 w 7"/>
                  <a:gd name="T17" fmla="*/ 8 h 8"/>
                  <a:gd name="T18" fmla="*/ 3 w 7"/>
                  <a:gd name="T19" fmla="*/ 8 h 8"/>
                  <a:gd name="T20" fmla="*/ 2 w 7"/>
                  <a:gd name="T21" fmla="*/ 8 h 8"/>
                  <a:gd name="T22" fmla="*/ 2 w 7"/>
                  <a:gd name="T23" fmla="*/ 7 h 8"/>
                  <a:gd name="T24" fmla="*/ 2 w 7"/>
                  <a:gd name="T25" fmla="*/ 7 h 8"/>
                  <a:gd name="T26" fmla="*/ 2 w 7"/>
                  <a:gd name="T27" fmla="*/ 6 h 8"/>
                  <a:gd name="T28" fmla="*/ 4 w 7"/>
                  <a:gd name="T29" fmla="*/ 4 h 8"/>
                  <a:gd name="T30" fmla="*/ 4 w 7"/>
                  <a:gd name="T31" fmla="*/ 3 h 8"/>
                  <a:gd name="T32" fmla="*/ 3 w 7"/>
                  <a:gd name="T33" fmla="*/ 2 h 8"/>
                  <a:gd name="T34" fmla="*/ 3 w 7"/>
                  <a:gd name="T35" fmla="*/ 2 h 8"/>
                  <a:gd name="T36" fmla="*/ 1 w 7"/>
                  <a:gd name="T37" fmla="*/ 2 h 8"/>
                  <a:gd name="T38" fmla="*/ 3 w 7"/>
                  <a:gd name="T39" fmla="*/ 0 h 8"/>
                  <a:gd name="T40" fmla="*/ 1 w 7"/>
                  <a:gd name="T41" fmla="*/ 1 h 8"/>
                  <a:gd name="T42" fmla="*/ 0 w 7"/>
                  <a:gd name="T43" fmla="*/ 1 h 8"/>
                  <a:gd name="T44" fmla="*/ 1 w 7"/>
                  <a:gd name="T45" fmla="*/ 3 h 8"/>
                  <a:gd name="T46" fmla="*/ 1 w 7"/>
                  <a:gd name="T47" fmla="*/ 3 h 8"/>
                  <a:gd name="T48" fmla="*/ 1 w 7"/>
                  <a:gd name="T49" fmla="*/ 3 h 8"/>
                  <a:gd name="T50" fmla="*/ 3 w 7"/>
                  <a:gd name="T51" fmla="*/ 3 h 8"/>
                  <a:gd name="T52" fmla="*/ 3 w 7"/>
                  <a:gd name="T53" fmla="*/ 3 h 8"/>
                  <a:gd name="T54" fmla="*/ 3 w 7"/>
                  <a:gd name="T55" fmla="*/ 3 h 8"/>
                  <a:gd name="T56" fmla="*/ 3 w 7"/>
                  <a:gd name="T57" fmla="*/ 4 h 8"/>
                  <a:gd name="T58" fmla="*/ 1 w 7"/>
                  <a:gd name="T59" fmla="*/ 6 h 8"/>
                  <a:gd name="T60" fmla="*/ 1 w 7"/>
                  <a:gd name="T61" fmla="*/ 6 h 8"/>
                  <a:gd name="T62" fmla="*/ 1 w 7"/>
                  <a:gd name="T63" fmla="*/ 7 h 8"/>
                  <a:gd name="T64" fmla="*/ 1 w 7"/>
                  <a:gd name="T65" fmla="*/ 8 h 8"/>
                  <a:gd name="T66" fmla="*/ 1 w 7"/>
                  <a:gd name="T67" fmla="*/ 8 h 8"/>
                  <a:gd name="T68" fmla="*/ 1 w 7"/>
                  <a:gd name="T69" fmla="*/ 8 h 8"/>
                  <a:gd name="T70" fmla="*/ 3 w 7"/>
                  <a:gd name="T71" fmla="*/ 8 h 8"/>
                  <a:gd name="T72" fmla="*/ 6 w 7"/>
                  <a:gd name="T73" fmla="*/ 8 h 8"/>
                  <a:gd name="T74" fmla="*/ 7 w 7"/>
                  <a:gd name="T75" fmla="*/ 8 h 8"/>
                  <a:gd name="T76" fmla="*/ 7 w 7"/>
                  <a:gd name="T77" fmla="*/ 8 h 8"/>
                  <a:gd name="T78" fmla="*/ 7 w 7"/>
                  <a:gd name="T79" fmla="*/ 6 h 8"/>
                  <a:gd name="T80" fmla="*/ 6 w 7"/>
                  <a:gd name="T81" fmla="*/ 6 h 8"/>
                  <a:gd name="T82" fmla="*/ 6 w 7"/>
                  <a:gd name="T83" fmla="*/ 6 h 8"/>
                  <a:gd name="T84" fmla="*/ 4 w 7"/>
                  <a:gd name="T85" fmla="*/ 6 h 8"/>
                  <a:gd name="T86" fmla="*/ 6 w 7"/>
                  <a:gd name="T87" fmla="*/ 1 h 8"/>
                  <a:gd name="T88" fmla="*/ 3 w 7"/>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8">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72" name="Freeform 158"/>
              <p:cNvSpPr>
                <a:spLocks noEditPoints="1"/>
              </p:cNvSpPr>
              <p:nvPr/>
            </p:nvSpPr>
            <p:spPr bwMode="auto">
              <a:xfrm>
                <a:off x="3960" y="2370"/>
                <a:ext cx="14" cy="21"/>
              </a:xfrm>
              <a:custGeom>
                <a:avLst/>
                <a:gdLst>
                  <a:gd name="T0" fmla="*/ 1 w 6"/>
                  <a:gd name="T1" fmla="*/ 2 h 9"/>
                  <a:gd name="T2" fmla="*/ 1 w 6"/>
                  <a:gd name="T3" fmla="*/ 1 h 9"/>
                  <a:gd name="T4" fmla="*/ 2 w 6"/>
                  <a:gd name="T5" fmla="*/ 1 h 9"/>
                  <a:gd name="T6" fmla="*/ 3 w 6"/>
                  <a:gd name="T7" fmla="*/ 1 h 9"/>
                  <a:gd name="T8" fmla="*/ 5 w 6"/>
                  <a:gd name="T9" fmla="*/ 1 h 9"/>
                  <a:gd name="T10" fmla="*/ 5 w 6"/>
                  <a:gd name="T11" fmla="*/ 2 h 9"/>
                  <a:gd name="T12" fmla="*/ 4 w 6"/>
                  <a:gd name="T13" fmla="*/ 4 h 9"/>
                  <a:gd name="T14" fmla="*/ 4 w 6"/>
                  <a:gd name="T15" fmla="*/ 4 h 9"/>
                  <a:gd name="T16" fmla="*/ 4 w 6"/>
                  <a:gd name="T17" fmla="*/ 4 h 9"/>
                  <a:gd name="T18" fmla="*/ 6 w 6"/>
                  <a:gd name="T19" fmla="*/ 6 h 9"/>
                  <a:gd name="T20" fmla="*/ 4 w 6"/>
                  <a:gd name="T21" fmla="*/ 8 h 9"/>
                  <a:gd name="T22" fmla="*/ 3 w 6"/>
                  <a:gd name="T23" fmla="*/ 8 h 9"/>
                  <a:gd name="T24" fmla="*/ 1 w 6"/>
                  <a:gd name="T25" fmla="*/ 8 h 9"/>
                  <a:gd name="T26" fmla="*/ 1 w 6"/>
                  <a:gd name="T27" fmla="*/ 7 h 9"/>
                  <a:gd name="T28" fmla="*/ 3 w 6"/>
                  <a:gd name="T29" fmla="*/ 7 h 9"/>
                  <a:gd name="T30" fmla="*/ 3 w 6"/>
                  <a:gd name="T31" fmla="*/ 7 h 9"/>
                  <a:gd name="T32" fmla="*/ 4 w 6"/>
                  <a:gd name="T33" fmla="*/ 7 h 9"/>
                  <a:gd name="T34" fmla="*/ 4 w 6"/>
                  <a:gd name="T35" fmla="*/ 6 h 9"/>
                  <a:gd name="T36" fmla="*/ 4 w 6"/>
                  <a:gd name="T37" fmla="*/ 5 h 9"/>
                  <a:gd name="T38" fmla="*/ 3 w 6"/>
                  <a:gd name="T39" fmla="*/ 5 h 9"/>
                  <a:gd name="T40" fmla="*/ 2 w 6"/>
                  <a:gd name="T41" fmla="*/ 5 h 9"/>
                  <a:gd name="T42" fmla="*/ 2 w 6"/>
                  <a:gd name="T43" fmla="*/ 4 h 9"/>
                  <a:gd name="T44" fmla="*/ 2 w 6"/>
                  <a:gd name="T45" fmla="*/ 4 h 9"/>
                  <a:gd name="T46" fmla="*/ 4 w 6"/>
                  <a:gd name="T47" fmla="*/ 4 h 9"/>
                  <a:gd name="T48" fmla="*/ 4 w 6"/>
                  <a:gd name="T49" fmla="*/ 3 h 9"/>
                  <a:gd name="T50" fmla="*/ 2 w 6"/>
                  <a:gd name="T51" fmla="*/ 2 h 9"/>
                  <a:gd name="T52" fmla="*/ 1 w 6"/>
                  <a:gd name="T53" fmla="*/ 2 h 9"/>
                  <a:gd name="T54" fmla="*/ 3 w 6"/>
                  <a:gd name="T55" fmla="*/ 0 h 9"/>
                  <a:gd name="T56" fmla="*/ 1 w 6"/>
                  <a:gd name="T57" fmla="*/ 0 h 9"/>
                  <a:gd name="T58" fmla="*/ 1 w 6"/>
                  <a:gd name="T59" fmla="*/ 1 h 9"/>
                  <a:gd name="T60" fmla="*/ 1 w 6"/>
                  <a:gd name="T61" fmla="*/ 1 h 9"/>
                  <a:gd name="T62" fmla="*/ 1 w 6"/>
                  <a:gd name="T63" fmla="*/ 2 h 9"/>
                  <a:gd name="T64" fmla="*/ 1 w 6"/>
                  <a:gd name="T65" fmla="*/ 3 h 9"/>
                  <a:gd name="T66" fmla="*/ 1 w 6"/>
                  <a:gd name="T67" fmla="*/ 3 h 9"/>
                  <a:gd name="T68" fmla="*/ 1 w 6"/>
                  <a:gd name="T69" fmla="*/ 3 h 9"/>
                  <a:gd name="T70" fmla="*/ 2 w 6"/>
                  <a:gd name="T71" fmla="*/ 2 h 9"/>
                  <a:gd name="T72" fmla="*/ 3 w 6"/>
                  <a:gd name="T73" fmla="*/ 3 h 9"/>
                  <a:gd name="T74" fmla="*/ 3 w 6"/>
                  <a:gd name="T75" fmla="*/ 3 h 9"/>
                  <a:gd name="T76" fmla="*/ 2 w 6"/>
                  <a:gd name="T77" fmla="*/ 3 h 9"/>
                  <a:gd name="T78" fmla="*/ 2 w 6"/>
                  <a:gd name="T79" fmla="*/ 3 h 9"/>
                  <a:gd name="T80" fmla="*/ 2 w 6"/>
                  <a:gd name="T81" fmla="*/ 3 h 9"/>
                  <a:gd name="T82" fmla="*/ 1 w 6"/>
                  <a:gd name="T83" fmla="*/ 4 h 9"/>
                  <a:gd name="T84" fmla="*/ 1 w 6"/>
                  <a:gd name="T85" fmla="*/ 4 h 9"/>
                  <a:gd name="T86" fmla="*/ 1 w 6"/>
                  <a:gd name="T87" fmla="*/ 5 h 9"/>
                  <a:gd name="T88" fmla="*/ 2 w 6"/>
                  <a:gd name="T89" fmla="*/ 5 h 9"/>
                  <a:gd name="T90" fmla="*/ 2 w 6"/>
                  <a:gd name="T91" fmla="*/ 6 h 9"/>
                  <a:gd name="T92" fmla="*/ 3 w 6"/>
                  <a:gd name="T93" fmla="*/ 5 h 9"/>
                  <a:gd name="T94" fmla="*/ 3 w 6"/>
                  <a:gd name="T95" fmla="*/ 6 h 9"/>
                  <a:gd name="T96" fmla="*/ 4 w 6"/>
                  <a:gd name="T97" fmla="*/ 6 h 9"/>
                  <a:gd name="T98" fmla="*/ 4 w 6"/>
                  <a:gd name="T99" fmla="*/ 6 h 9"/>
                  <a:gd name="T100" fmla="*/ 3 w 6"/>
                  <a:gd name="T101" fmla="*/ 6 h 9"/>
                  <a:gd name="T102" fmla="*/ 3 w 6"/>
                  <a:gd name="T103" fmla="*/ 6 h 9"/>
                  <a:gd name="T104" fmla="*/ 2 w 6"/>
                  <a:gd name="T105" fmla="*/ 6 h 9"/>
                  <a:gd name="T106" fmla="*/ 1 w 6"/>
                  <a:gd name="T107" fmla="*/ 6 h 9"/>
                  <a:gd name="T108" fmla="*/ 0 w 6"/>
                  <a:gd name="T109" fmla="*/ 8 h 9"/>
                  <a:gd name="T110" fmla="*/ 0 w 6"/>
                  <a:gd name="T111" fmla="*/ 8 h 9"/>
                  <a:gd name="T112" fmla="*/ 3 w 6"/>
                  <a:gd name="T113" fmla="*/ 9 h 9"/>
                  <a:gd name="T114" fmla="*/ 4 w 6"/>
                  <a:gd name="T115" fmla="*/ 9 h 9"/>
                  <a:gd name="T116" fmla="*/ 6 w 6"/>
                  <a:gd name="T117" fmla="*/ 6 h 9"/>
                  <a:gd name="T118" fmla="*/ 5 w 6"/>
                  <a:gd name="T119" fmla="*/ 4 h 9"/>
                  <a:gd name="T120" fmla="*/ 6 w 6"/>
                  <a:gd name="T121" fmla="*/ 2 h 9"/>
                  <a:gd name="T122" fmla="*/ 5 w 6"/>
                  <a:gd name="T123" fmla="*/ 1 h 9"/>
                  <a:gd name="T124" fmla="*/ 3 w 6"/>
                  <a:gd name="T1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9">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73" name="Freeform 159"/>
              <p:cNvSpPr>
                <a:spLocks noEditPoints="1"/>
              </p:cNvSpPr>
              <p:nvPr/>
            </p:nvSpPr>
            <p:spPr bwMode="auto">
              <a:xfrm>
                <a:off x="3982" y="2389"/>
                <a:ext cx="7" cy="7"/>
              </a:xfrm>
              <a:custGeom>
                <a:avLst/>
                <a:gdLst>
                  <a:gd name="T0" fmla="*/ 2 w 3"/>
                  <a:gd name="T1" fmla="*/ 2 h 3"/>
                  <a:gd name="T2" fmla="*/ 1 w 3"/>
                  <a:gd name="T3" fmla="*/ 2 h 3"/>
                  <a:gd name="T4" fmla="*/ 2 w 3"/>
                  <a:gd name="T5" fmla="*/ 2 h 3"/>
                  <a:gd name="T6" fmla="*/ 2 w 3"/>
                  <a:gd name="T7" fmla="*/ 2 h 3"/>
                  <a:gd name="T8" fmla="*/ 3 w 3"/>
                  <a:gd name="T9" fmla="*/ 0 h 3"/>
                  <a:gd name="T10" fmla="*/ 2 w 3"/>
                  <a:gd name="T11" fmla="*/ 1 h 3"/>
                  <a:gd name="T12" fmla="*/ 0 w 3"/>
                  <a:gd name="T13" fmla="*/ 3 h 3"/>
                  <a:gd name="T14" fmla="*/ 0 w 3"/>
                  <a:gd name="T15" fmla="*/ 3 h 3"/>
                  <a:gd name="T16" fmla="*/ 0 w 3"/>
                  <a:gd name="T17" fmla="*/ 3 h 3"/>
                  <a:gd name="T18" fmla="*/ 1 w 3"/>
                  <a:gd name="T19" fmla="*/ 3 h 3"/>
                  <a:gd name="T20" fmla="*/ 2 w 3"/>
                  <a:gd name="T21" fmla="*/ 3 h 3"/>
                  <a:gd name="T22" fmla="*/ 3 w 3"/>
                  <a:gd name="T23" fmla="*/ 3 h 3"/>
                  <a:gd name="T24" fmla="*/ 3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74" name="Freeform 160"/>
              <p:cNvSpPr>
                <a:spLocks noEditPoints="1"/>
              </p:cNvSpPr>
              <p:nvPr/>
            </p:nvSpPr>
            <p:spPr bwMode="auto">
              <a:xfrm>
                <a:off x="3977" y="2384"/>
                <a:ext cx="19" cy="21"/>
              </a:xfrm>
              <a:custGeom>
                <a:avLst/>
                <a:gdLst>
                  <a:gd name="T0" fmla="*/ 5 w 8"/>
                  <a:gd name="T1" fmla="*/ 1 h 9"/>
                  <a:gd name="T2" fmla="*/ 6 w 8"/>
                  <a:gd name="T3" fmla="*/ 1 h 9"/>
                  <a:gd name="T4" fmla="*/ 5 w 8"/>
                  <a:gd name="T5" fmla="*/ 2 h 9"/>
                  <a:gd name="T6" fmla="*/ 5 w 8"/>
                  <a:gd name="T7" fmla="*/ 5 h 9"/>
                  <a:gd name="T8" fmla="*/ 6 w 8"/>
                  <a:gd name="T9" fmla="*/ 5 h 9"/>
                  <a:gd name="T10" fmla="*/ 6 w 8"/>
                  <a:gd name="T11" fmla="*/ 5 h 9"/>
                  <a:gd name="T12" fmla="*/ 7 w 8"/>
                  <a:gd name="T13" fmla="*/ 5 h 9"/>
                  <a:gd name="T14" fmla="*/ 7 w 8"/>
                  <a:gd name="T15" fmla="*/ 6 h 9"/>
                  <a:gd name="T16" fmla="*/ 7 w 8"/>
                  <a:gd name="T17" fmla="*/ 6 h 9"/>
                  <a:gd name="T18" fmla="*/ 6 w 8"/>
                  <a:gd name="T19" fmla="*/ 6 h 9"/>
                  <a:gd name="T20" fmla="*/ 5 w 8"/>
                  <a:gd name="T21" fmla="*/ 6 h 9"/>
                  <a:gd name="T22" fmla="*/ 5 w 8"/>
                  <a:gd name="T23" fmla="*/ 6 h 9"/>
                  <a:gd name="T24" fmla="*/ 5 w 8"/>
                  <a:gd name="T25" fmla="*/ 8 h 9"/>
                  <a:gd name="T26" fmla="*/ 5 w 8"/>
                  <a:gd name="T27" fmla="*/ 9 h 9"/>
                  <a:gd name="T28" fmla="*/ 5 w 8"/>
                  <a:gd name="T29" fmla="*/ 9 h 9"/>
                  <a:gd name="T30" fmla="*/ 5 w 8"/>
                  <a:gd name="T31" fmla="*/ 7 h 9"/>
                  <a:gd name="T32" fmla="*/ 5 w 8"/>
                  <a:gd name="T33" fmla="*/ 7 h 9"/>
                  <a:gd name="T34" fmla="*/ 5 w 8"/>
                  <a:gd name="T35" fmla="*/ 6 h 9"/>
                  <a:gd name="T36" fmla="*/ 4 w 8"/>
                  <a:gd name="T37" fmla="*/ 6 h 9"/>
                  <a:gd name="T38" fmla="*/ 4 w 8"/>
                  <a:gd name="T39" fmla="*/ 6 h 9"/>
                  <a:gd name="T40" fmla="*/ 4 w 8"/>
                  <a:gd name="T41" fmla="*/ 6 h 9"/>
                  <a:gd name="T42" fmla="*/ 3 w 8"/>
                  <a:gd name="T43" fmla="*/ 6 h 9"/>
                  <a:gd name="T44" fmla="*/ 2 w 8"/>
                  <a:gd name="T45" fmla="*/ 6 h 9"/>
                  <a:gd name="T46" fmla="*/ 1 w 8"/>
                  <a:gd name="T47" fmla="*/ 6 h 9"/>
                  <a:gd name="T48" fmla="*/ 1 w 8"/>
                  <a:gd name="T49" fmla="*/ 5 h 9"/>
                  <a:gd name="T50" fmla="*/ 4 w 8"/>
                  <a:gd name="T51" fmla="*/ 1 h 9"/>
                  <a:gd name="T52" fmla="*/ 4 w 8"/>
                  <a:gd name="T53" fmla="*/ 1 h 9"/>
                  <a:gd name="T54" fmla="*/ 5 w 8"/>
                  <a:gd name="T55" fmla="*/ 1 h 9"/>
                  <a:gd name="T56" fmla="*/ 6 w 8"/>
                  <a:gd name="T57" fmla="*/ 0 h 9"/>
                  <a:gd name="T58" fmla="*/ 5 w 8"/>
                  <a:gd name="T59" fmla="*/ 1 h 9"/>
                  <a:gd name="T60" fmla="*/ 4 w 8"/>
                  <a:gd name="T61" fmla="*/ 1 h 9"/>
                  <a:gd name="T62" fmla="*/ 4 w 8"/>
                  <a:gd name="T63" fmla="*/ 1 h 9"/>
                  <a:gd name="T64" fmla="*/ 0 w 8"/>
                  <a:gd name="T65" fmla="*/ 5 h 9"/>
                  <a:gd name="T66" fmla="*/ 0 w 8"/>
                  <a:gd name="T67" fmla="*/ 7 h 9"/>
                  <a:gd name="T68" fmla="*/ 1 w 8"/>
                  <a:gd name="T69" fmla="*/ 7 h 9"/>
                  <a:gd name="T70" fmla="*/ 2 w 8"/>
                  <a:gd name="T71" fmla="*/ 7 h 9"/>
                  <a:gd name="T72" fmla="*/ 3 w 8"/>
                  <a:gd name="T73" fmla="*/ 7 h 9"/>
                  <a:gd name="T74" fmla="*/ 4 w 8"/>
                  <a:gd name="T75" fmla="*/ 7 h 9"/>
                  <a:gd name="T76" fmla="*/ 4 w 8"/>
                  <a:gd name="T77" fmla="*/ 7 h 9"/>
                  <a:gd name="T78" fmla="*/ 4 w 8"/>
                  <a:gd name="T79" fmla="*/ 9 h 9"/>
                  <a:gd name="T80" fmla="*/ 4 w 8"/>
                  <a:gd name="T81" fmla="*/ 9 h 9"/>
                  <a:gd name="T82" fmla="*/ 4 w 8"/>
                  <a:gd name="T83" fmla="*/ 9 h 9"/>
                  <a:gd name="T84" fmla="*/ 6 w 8"/>
                  <a:gd name="T85" fmla="*/ 9 h 9"/>
                  <a:gd name="T86" fmla="*/ 6 w 8"/>
                  <a:gd name="T87" fmla="*/ 9 h 9"/>
                  <a:gd name="T88" fmla="*/ 6 w 8"/>
                  <a:gd name="T89" fmla="*/ 8 h 9"/>
                  <a:gd name="T90" fmla="*/ 6 w 8"/>
                  <a:gd name="T91" fmla="*/ 7 h 9"/>
                  <a:gd name="T92" fmla="*/ 7 w 8"/>
                  <a:gd name="T93" fmla="*/ 7 h 9"/>
                  <a:gd name="T94" fmla="*/ 7 w 8"/>
                  <a:gd name="T95" fmla="*/ 7 h 9"/>
                  <a:gd name="T96" fmla="*/ 8 w 8"/>
                  <a:gd name="T97" fmla="*/ 6 h 9"/>
                  <a:gd name="T98" fmla="*/ 8 w 8"/>
                  <a:gd name="T99" fmla="*/ 5 h 9"/>
                  <a:gd name="T100" fmla="*/ 8 w 8"/>
                  <a:gd name="T101" fmla="*/ 5 h 9"/>
                  <a:gd name="T102" fmla="*/ 7 w 8"/>
                  <a:gd name="T103" fmla="*/ 5 h 9"/>
                  <a:gd name="T104" fmla="*/ 7 w 8"/>
                  <a:gd name="T105" fmla="*/ 5 h 9"/>
                  <a:gd name="T106" fmla="*/ 6 w 8"/>
                  <a:gd name="T107" fmla="*/ 5 h 9"/>
                  <a:gd name="T108" fmla="*/ 6 w 8"/>
                  <a:gd name="T109" fmla="*/ 2 h 9"/>
                  <a:gd name="T110" fmla="*/ 6 w 8"/>
                  <a:gd name="T111" fmla="*/ 1 h 9"/>
                  <a:gd name="T112" fmla="*/ 6 w 8"/>
                  <a:gd name="T113" fmla="*/ 1 h 9"/>
                  <a:gd name="T114" fmla="*/ 6 w 8"/>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9">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75" name="Freeform 161"/>
              <p:cNvSpPr>
                <a:spLocks noEditPoints="1"/>
              </p:cNvSpPr>
              <p:nvPr/>
            </p:nvSpPr>
            <p:spPr bwMode="auto">
              <a:xfrm>
                <a:off x="4074" y="2067"/>
                <a:ext cx="141" cy="79"/>
              </a:xfrm>
              <a:custGeom>
                <a:avLst/>
                <a:gdLst>
                  <a:gd name="T0" fmla="*/ 26 w 59"/>
                  <a:gd name="T1" fmla="*/ 28 h 33"/>
                  <a:gd name="T2" fmla="*/ 23 w 59"/>
                  <a:gd name="T3" fmla="*/ 30 h 33"/>
                  <a:gd name="T4" fmla="*/ 24 w 59"/>
                  <a:gd name="T5" fmla="*/ 25 h 33"/>
                  <a:gd name="T6" fmla="*/ 23 w 59"/>
                  <a:gd name="T7" fmla="*/ 30 h 33"/>
                  <a:gd name="T8" fmla="*/ 20 w 59"/>
                  <a:gd name="T9" fmla="*/ 23 h 33"/>
                  <a:gd name="T10" fmla="*/ 17 w 59"/>
                  <a:gd name="T11" fmla="*/ 26 h 33"/>
                  <a:gd name="T12" fmla="*/ 19 w 59"/>
                  <a:gd name="T13" fmla="*/ 23 h 33"/>
                  <a:gd name="T14" fmla="*/ 9 w 59"/>
                  <a:gd name="T15" fmla="*/ 20 h 33"/>
                  <a:gd name="T16" fmla="*/ 8 w 59"/>
                  <a:gd name="T17" fmla="*/ 21 h 33"/>
                  <a:gd name="T18" fmla="*/ 48 w 59"/>
                  <a:gd name="T19" fmla="*/ 20 h 33"/>
                  <a:gd name="T20" fmla="*/ 7 w 59"/>
                  <a:gd name="T21" fmla="*/ 20 h 33"/>
                  <a:gd name="T22" fmla="*/ 7 w 59"/>
                  <a:gd name="T23" fmla="*/ 20 h 33"/>
                  <a:gd name="T24" fmla="*/ 10 w 59"/>
                  <a:gd name="T25" fmla="*/ 18 h 33"/>
                  <a:gd name="T26" fmla="*/ 17 w 59"/>
                  <a:gd name="T27" fmla="*/ 13 h 33"/>
                  <a:gd name="T28" fmla="*/ 29 w 59"/>
                  <a:gd name="T29" fmla="*/ 10 h 33"/>
                  <a:gd name="T30" fmla="*/ 44 w 59"/>
                  <a:gd name="T31" fmla="*/ 24 h 33"/>
                  <a:gd name="T32" fmla="*/ 41 w 59"/>
                  <a:gd name="T33" fmla="*/ 27 h 33"/>
                  <a:gd name="T34" fmla="*/ 32 w 59"/>
                  <a:gd name="T35" fmla="*/ 23 h 33"/>
                  <a:gd name="T36" fmla="*/ 35 w 59"/>
                  <a:gd name="T37" fmla="*/ 30 h 33"/>
                  <a:gd name="T38" fmla="*/ 33 w 59"/>
                  <a:gd name="T39" fmla="*/ 30 h 33"/>
                  <a:gd name="T40" fmla="*/ 29 w 59"/>
                  <a:gd name="T41" fmla="*/ 28 h 33"/>
                  <a:gd name="T42" fmla="*/ 24 w 59"/>
                  <a:gd name="T43" fmla="*/ 23 h 33"/>
                  <a:gd name="T44" fmla="*/ 16 w 59"/>
                  <a:gd name="T45" fmla="*/ 22 h 33"/>
                  <a:gd name="T46" fmla="*/ 14 w 59"/>
                  <a:gd name="T47" fmla="*/ 6 h 33"/>
                  <a:gd name="T48" fmla="*/ 9 w 59"/>
                  <a:gd name="T49" fmla="*/ 19 h 33"/>
                  <a:gd name="T50" fmla="*/ 21 w 59"/>
                  <a:gd name="T51" fmla="*/ 7 h 33"/>
                  <a:gd name="T52" fmla="*/ 43 w 59"/>
                  <a:gd name="T53" fmla="*/ 7 h 33"/>
                  <a:gd name="T54" fmla="*/ 32 w 59"/>
                  <a:gd name="T55" fmla="*/ 12 h 33"/>
                  <a:gd name="T56" fmla="*/ 19 w 59"/>
                  <a:gd name="T57" fmla="*/ 12 h 33"/>
                  <a:gd name="T58" fmla="*/ 49 w 59"/>
                  <a:gd name="T59" fmla="*/ 18 h 33"/>
                  <a:gd name="T60" fmla="*/ 44 w 59"/>
                  <a:gd name="T61" fmla="*/ 6 h 33"/>
                  <a:gd name="T62" fmla="*/ 43 w 59"/>
                  <a:gd name="T63" fmla="*/ 3 h 33"/>
                  <a:gd name="T64" fmla="*/ 36 w 59"/>
                  <a:gd name="T65" fmla="*/ 6 h 33"/>
                  <a:gd name="T66" fmla="*/ 19 w 59"/>
                  <a:gd name="T67" fmla="*/ 7 h 33"/>
                  <a:gd name="T68" fmla="*/ 8 w 59"/>
                  <a:gd name="T69" fmla="*/ 1 h 33"/>
                  <a:gd name="T70" fmla="*/ 7 w 59"/>
                  <a:gd name="T71" fmla="*/ 18 h 33"/>
                  <a:gd name="T72" fmla="*/ 4 w 59"/>
                  <a:gd name="T73" fmla="*/ 19 h 33"/>
                  <a:gd name="T74" fmla="*/ 5 w 59"/>
                  <a:gd name="T75" fmla="*/ 16 h 33"/>
                  <a:gd name="T76" fmla="*/ 5 w 59"/>
                  <a:gd name="T77" fmla="*/ 15 h 33"/>
                  <a:gd name="T78" fmla="*/ 4 w 59"/>
                  <a:gd name="T79" fmla="*/ 14 h 33"/>
                  <a:gd name="T80" fmla="*/ 1 w 59"/>
                  <a:gd name="T81" fmla="*/ 16 h 33"/>
                  <a:gd name="T82" fmla="*/ 0 w 59"/>
                  <a:gd name="T83" fmla="*/ 17 h 33"/>
                  <a:gd name="T84" fmla="*/ 6 w 59"/>
                  <a:gd name="T85" fmla="*/ 21 h 33"/>
                  <a:gd name="T86" fmla="*/ 17 w 59"/>
                  <a:gd name="T87" fmla="*/ 27 h 33"/>
                  <a:gd name="T88" fmla="*/ 21 w 59"/>
                  <a:gd name="T89" fmla="*/ 29 h 33"/>
                  <a:gd name="T90" fmla="*/ 28 w 59"/>
                  <a:gd name="T91" fmla="*/ 32 h 33"/>
                  <a:gd name="T92" fmla="*/ 35 w 59"/>
                  <a:gd name="T93" fmla="*/ 31 h 33"/>
                  <a:gd name="T94" fmla="*/ 43 w 59"/>
                  <a:gd name="T95" fmla="*/ 25 h 33"/>
                  <a:gd name="T96" fmla="*/ 49 w 59"/>
                  <a:gd name="T97" fmla="*/ 21 h 33"/>
                  <a:gd name="T98" fmla="*/ 57 w 59"/>
                  <a:gd name="T99" fmla="*/ 17 h 33"/>
                  <a:gd name="T100" fmla="*/ 56 w 59"/>
                  <a:gd name="T101" fmla="*/ 16 h 33"/>
                  <a:gd name="T102" fmla="*/ 57 w 59"/>
                  <a:gd name="T103" fmla="*/ 13 h 33"/>
                  <a:gd name="T104" fmla="*/ 52 w 59"/>
                  <a:gd name="T105" fmla="*/ 18 h 33"/>
                  <a:gd name="T106" fmla="*/ 51 w 59"/>
                  <a:gd name="T107" fmla="*/ 19 h 33"/>
                  <a:gd name="T108" fmla="*/ 49 w 59"/>
                  <a:gd name="T109" fmla="*/ 20 h 33"/>
                  <a:gd name="T110" fmla="*/ 51 w 59"/>
                  <a:gd name="T111" fmla="*/ 15 h 33"/>
                  <a:gd name="T112" fmla="*/ 50 w 59"/>
                  <a:gd name="T11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33">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76" name="Freeform 162"/>
              <p:cNvSpPr>
                <a:spLocks noEditPoints="1"/>
              </p:cNvSpPr>
              <p:nvPr/>
            </p:nvSpPr>
            <p:spPr bwMode="auto">
              <a:xfrm>
                <a:off x="4141" y="2291"/>
                <a:ext cx="109" cy="150"/>
              </a:xfrm>
              <a:custGeom>
                <a:avLst/>
                <a:gdLst>
                  <a:gd name="T0" fmla="*/ 19 w 46"/>
                  <a:gd name="T1" fmla="*/ 56 h 63"/>
                  <a:gd name="T2" fmla="*/ 11 w 46"/>
                  <a:gd name="T3" fmla="*/ 24 h 63"/>
                  <a:gd name="T4" fmla="*/ 16 w 46"/>
                  <a:gd name="T5" fmla="*/ 39 h 63"/>
                  <a:gd name="T6" fmla="*/ 17 w 46"/>
                  <a:gd name="T7" fmla="*/ 59 h 63"/>
                  <a:gd name="T8" fmla="*/ 5 w 46"/>
                  <a:gd name="T9" fmla="*/ 60 h 63"/>
                  <a:gd name="T10" fmla="*/ 26 w 46"/>
                  <a:gd name="T11" fmla="*/ 24 h 63"/>
                  <a:gd name="T12" fmla="*/ 32 w 46"/>
                  <a:gd name="T13" fmla="*/ 58 h 63"/>
                  <a:gd name="T14" fmla="*/ 31 w 46"/>
                  <a:gd name="T15" fmla="*/ 59 h 63"/>
                  <a:gd name="T16" fmla="*/ 17 w 46"/>
                  <a:gd name="T17" fmla="*/ 23 h 63"/>
                  <a:gd name="T18" fmla="*/ 31 w 46"/>
                  <a:gd name="T19" fmla="*/ 20 h 63"/>
                  <a:gd name="T20" fmla="*/ 33 w 46"/>
                  <a:gd name="T21" fmla="*/ 56 h 63"/>
                  <a:gd name="T22" fmla="*/ 18 w 46"/>
                  <a:gd name="T23" fmla="*/ 22 h 63"/>
                  <a:gd name="T24" fmla="*/ 19 w 46"/>
                  <a:gd name="T25" fmla="*/ 23 h 63"/>
                  <a:gd name="T26" fmla="*/ 4 w 46"/>
                  <a:gd name="T27" fmla="*/ 21 h 63"/>
                  <a:gd name="T28" fmla="*/ 11 w 46"/>
                  <a:gd name="T29" fmla="*/ 12 h 63"/>
                  <a:gd name="T30" fmla="*/ 26 w 46"/>
                  <a:gd name="T31" fmla="*/ 12 h 63"/>
                  <a:gd name="T32" fmla="*/ 20 w 46"/>
                  <a:gd name="T33" fmla="*/ 23 h 63"/>
                  <a:gd name="T34" fmla="*/ 22 w 46"/>
                  <a:gd name="T35" fmla="*/ 21 h 63"/>
                  <a:gd name="T36" fmla="*/ 36 w 46"/>
                  <a:gd name="T37" fmla="*/ 6 h 63"/>
                  <a:gd name="T38" fmla="*/ 26 w 46"/>
                  <a:gd name="T39" fmla="*/ 21 h 63"/>
                  <a:gd name="T40" fmla="*/ 39 w 46"/>
                  <a:gd name="T41" fmla="*/ 6 h 63"/>
                  <a:gd name="T42" fmla="*/ 30 w 46"/>
                  <a:gd name="T43" fmla="*/ 19 h 63"/>
                  <a:gd name="T44" fmla="*/ 11 w 46"/>
                  <a:gd name="T45" fmla="*/ 21 h 63"/>
                  <a:gd name="T46" fmla="*/ 25 w 46"/>
                  <a:gd name="T47" fmla="*/ 5 h 63"/>
                  <a:gd name="T48" fmla="*/ 16 w 46"/>
                  <a:gd name="T49" fmla="*/ 19 h 63"/>
                  <a:gd name="T50" fmla="*/ 11 w 46"/>
                  <a:gd name="T51" fmla="*/ 23 h 63"/>
                  <a:gd name="T52" fmla="*/ 6 w 46"/>
                  <a:gd name="T53" fmla="*/ 21 h 63"/>
                  <a:gd name="T54" fmla="*/ 8 w 46"/>
                  <a:gd name="T55" fmla="*/ 21 h 63"/>
                  <a:gd name="T56" fmla="*/ 22 w 46"/>
                  <a:gd name="T57" fmla="*/ 6 h 63"/>
                  <a:gd name="T58" fmla="*/ 12 w 46"/>
                  <a:gd name="T59" fmla="*/ 12 h 63"/>
                  <a:gd name="T60" fmla="*/ 12 w 46"/>
                  <a:gd name="T61" fmla="*/ 12 h 63"/>
                  <a:gd name="T62" fmla="*/ 34 w 46"/>
                  <a:gd name="T63" fmla="*/ 5 h 63"/>
                  <a:gd name="T64" fmla="*/ 27 w 46"/>
                  <a:gd name="T65" fmla="*/ 6 h 63"/>
                  <a:gd name="T66" fmla="*/ 32 w 46"/>
                  <a:gd name="T67" fmla="*/ 19 h 63"/>
                  <a:gd name="T68" fmla="*/ 45 w 46"/>
                  <a:gd name="T69" fmla="*/ 42 h 63"/>
                  <a:gd name="T70" fmla="*/ 3 w 46"/>
                  <a:gd name="T71" fmla="*/ 22 h 63"/>
                  <a:gd name="T72" fmla="*/ 19 w 46"/>
                  <a:gd name="T73" fmla="*/ 4 h 63"/>
                  <a:gd name="T74" fmla="*/ 18 w 46"/>
                  <a:gd name="T75" fmla="*/ 22 h 63"/>
                  <a:gd name="T76" fmla="*/ 16 w 46"/>
                  <a:gd name="T77" fmla="*/ 21 h 63"/>
                  <a:gd name="T78" fmla="*/ 33 w 46"/>
                  <a:gd name="T79" fmla="*/ 2 h 63"/>
                  <a:gd name="T80" fmla="*/ 18 w 46"/>
                  <a:gd name="T81" fmla="*/ 22 h 63"/>
                  <a:gd name="T82" fmla="*/ 28 w 46"/>
                  <a:gd name="T83" fmla="*/ 2 h 63"/>
                  <a:gd name="T84" fmla="*/ 25 w 46"/>
                  <a:gd name="T85" fmla="*/ 4 h 63"/>
                  <a:gd name="T86" fmla="*/ 21 w 46"/>
                  <a:gd name="T87" fmla="*/ 5 h 63"/>
                  <a:gd name="T88" fmla="*/ 19 w 46"/>
                  <a:gd name="T89" fmla="*/ 0 h 63"/>
                  <a:gd name="T90" fmla="*/ 1 w 46"/>
                  <a:gd name="T91" fmla="*/ 23 h 63"/>
                  <a:gd name="T92" fmla="*/ 4 w 46"/>
                  <a:gd name="T93" fmla="*/ 60 h 63"/>
                  <a:gd name="T94" fmla="*/ 11 w 46"/>
                  <a:gd name="T95" fmla="*/ 63 h 63"/>
                  <a:gd name="T96" fmla="*/ 17 w 46"/>
                  <a:gd name="T97" fmla="*/ 60 h 63"/>
                  <a:gd name="T98" fmla="*/ 19 w 46"/>
                  <a:gd name="T99" fmla="*/ 60 h 63"/>
                  <a:gd name="T100" fmla="*/ 19 w 46"/>
                  <a:gd name="T101" fmla="*/ 60 h 63"/>
                  <a:gd name="T102" fmla="*/ 32 w 46"/>
                  <a:gd name="T103" fmla="*/ 60 h 63"/>
                  <a:gd name="T104" fmla="*/ 46 w 46"/>
                  <a:gd name="T105" fmla="*/ 43 h 63"/>
                  <a:gd name="T106" fmla="*/ 42 w 46"/>
                  <a:gd name="T107" fmla="*/ 2 h 63"/>
                  <a:gd name="T108" fmla="*/ 37 w 46"/>
                  <a:gd name="T109" fmla="*/ 5 h 63"/>
                  <a:gd name="T110" fmla="*/ 35 w 46"/>
                  <a:gd name="T11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63">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77" name="Freeform 163"/>
              <p:cNvSpPr>
                <a:spLocks noEditPoints="1"/>
              </p:cNvSpPr>
              <p:nvPr/>
            </p:nvSpPr>
            <p:spPr bwMode="auto">
              <a:xfrm>
                <a:off x="4222" y="2329"/>
                <a:ext cx="24" cy="45"/>
              </a:xfrm>
              <a:custGeom>
                <a:avLst/>
                <a:gdLst>
                  <a:gd name="T0" fmla="*/ 2 w 10"/>
                  <a:gd name="T1" fmla="*/ 17 h 19"/>
                  <a:gd name="T2" fmla="*/ 1 w 10"/>
                  <a:gd name="T3" fmla="*/ 10 h 19"/>
                  <a:gd name="T4" fmla="*/ 2 w 10"/>
                  <a:gd name="T5" fmla="*/ 8 h 19"/>
                  <a:gd name="T6" fmla="*/ 3 w 10"/>
                  <a:gd name="T7" fmla="*/ 7 h 19"/>
                  <a:gd name="T8" fmla="*/ 8 w 10"/>
                  <a:gd name="T9" fmla="*/ 2 h 19"/>
                  <a:gd name="T10" fmla="*/ 9 w 10"/>
                  <a:gd name="T11" fmla="*/ 9 h 19"/>
                  <a:gd name="T12" fmla="*/ 2 w 10"/>
                  <a:gd name="T13" fmla="*/ 17 h 19"/>
                  <a:gd name="T14" fmla="*/ 8 w 10"/>
                  <a:gd name="T15" fmla="*/ 0 h 19"/>
                  <a:gd name="T16" fmla="*/ 8 w 10"/>
                  <a:gd name="T17" fmla="*/ 0 h 19"/>
                  <a:gd name="T18" fmla="*/ 2 w 10"/>
                  <a:gd name="T19" fmla="*/ 6 h 19"/>
                  <a:gd name="T20" fmla="*/ 1 w 10"/>
                  <a:gd name="T21" fmla="*/ 8 h 19"/>
                  <a:gd name="T22" fmla="*/ 0 w 10"/>
                  <a:gd name="T23" fmla="*/ 10 h 19"/>
                  <a:gd name="T24" fmla="*/ 1 w 10"/>
                  <a:gd name="T25" fmla="*/ 18 h 19"/>
                  <a:gd name="T26" fmla="*/ 1 w 10"/>
                  <a:gd name="T27" fmla="*/ 19 h 19"/>
                  <a:gd name="T28" fmla="*/ 1 w 10"/>
                  <a:gd name="T29" fmla="*/ 19 h 19"/>
                  <a:gd name="T30" fmla="*/ 2 w 10"/>
                  <a:gd name="T31" fmla="*/ 19 h 19"/>
                  <a:gd name="T32" fmla="*/ 10 w 10"/>
                  <a:gd name="T33" fmla="*/ 10 h 19"/>
                  <a:gd name="T34" fmla="*/ 10 w 10"/>
                  <a:gd name="T35" fmla="*/ 10 h 19"/>
                  <a:gd name="T36" fmla="*/ 9 w 10"/>
                  <a:gd name="T37" fmla="*/ 1 h 19"/>
                  <a:gd name="T38" fmla="*/ 8 w 1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78" name="Freeform 164"/>
              <p:cNvSpPr/>
              <p:nvPr/>
            </p:nvSpPr>
            <p:spPr bwMode="auto">
              <a:xfrm>
                <a:off x="4191" y="2384"/>
                <a:ext cx="17" cy="45"/>
              </a:xfrm>
              <a:custGeom>
                <a:avLst/>
                <a:gdLst>
                  <a:gd name="T0" fmla="*/ 3 w 7"/>
                  <a:gd name="T1" fmla="*/ 0 h 19"/>
                  <a:gd name="T2" fmla="*/ 2 w 7"/>
                  <a:gd name="T3" fmla="*/ 0 h 19"/>
                  <a:gd name="T4" fmla="*/ 0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1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4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4 w 7"/>
                  <a:gd name="T53" fmla="*/ 17 h 19"/>
                  <a:gd name="T54" fmla="*/ 4 w 7"/>
                  <a:gd name="T55" fmla="*/ 17 h 19"/>
                  <a:gd name="T56" fmla="*/ 4 w 7"/>
                  <a:gd name="T57" fmla="*/ 17 h 19"/>
                  <a:gd name="T58" fmla="*/ 7 w 7"/>
                  <a:gd name="T59" fmla="*/ 13 h 19"/>
                  <a:gd name="T60" fmla="*/ 7 w 7"/>
                  <a:gd name="T61" fmla="*/ 12 h 19"/>
                  <a:gd name="T62" fmla="*/ 6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2 w 7"/>
                  <a:gd name="T81" fmla="*/ 9 h 19"/>
                  <a:gd name="T82" fmla="*/ 3 w 7"/>
                  <a:gd name="T83" fmla="*/ 9 h 19"/>
                  <a:gd name="T84" fmla="*/ 7 w 7"/>
                  <a:gd name="T85" fmla="*/ 4 h 19"/>
                  <a:gd name="T86" fmla="*/ 6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79" name="Freeform 165"/>
              <p:cNvSpPr/>
              <p:nvPr/>
            </p:nvSpPr>
            <p:spPr bwMode="auto">
              <a:xfrm>
                <a:off x="4155" y="2384"/>
                <a:ext cx="17" cy="45"/>
              </a:xfrm>
              <a:custGeom>
                <a:avLst/>
                <a:gdLst>
                  <a:gd name="T0" fmla="*/ 3 w 7"/>
                  <a:gd name="T1" fmla="*/ 0 h 19"/>
                  <a:gd name="T2" fmla="*/ 3 w 7"/>
                  <a:gd name="T3" fmla="*/ 0 h 19"/>
                  <a:gd name="T4" fmla="*/ 1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2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5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5 w 7"/>
                  <a:gd name="T53" fmla="*/ 17 h 19"/>
                  <a:gd name="T54" fmla="*/ 4 w 7"/>
                  <a:gd name="T55" fmla="*/ 17 h 19"/>
                  <a:gd name="T56" fmla="*/ 4 w 7"/>
                  <a:gd name="T57" fmla="*/ 17 h 19"/>
                  <a:gd name="T58" fmla="*/ 7 w 7"/>
                  <a:gd name="T59" fmla="*/ 13 h 19"/>
                  <a:gd name="T60" fmla="*/ 7 w 7"/>
                  <a:gd name="T61" fmla="*/ 12 h 19"/>
                  <a:gd name="T62" fmla="*/ 7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3 w 7"/>
                  <a:gd name="T81" fmla="*/ 9 h 19"/>
                  <a:gd name="T82" fmla="*/ 3 w 7"/>
                  <a:gd name="T83" fmla="*/ 9 h 19"/>
                  <a:gd name="T84" fmla="*/ 7 w 7"/>
                  <a:gd name="T85" fmla="*/ 4 h 19"/>
                  <a:gd name="T86" fmla="*/ 7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0" name="Freeform 166"/>
              <p:cNvSpPr>
                <a:spLocks noEditPoints="1"/>
              </p:cNvSpPr>
              <p:nvPr/>
            </p:nvSpPr>
            <p:spPr bwMode="auto">
              <a:xfrm>
                <a:off x="3413" y="2298"/>
                <a:ext cx="59" cy="64"/>
              </a:xfrm>
              <a:custGeom>
                <a:avLst/>
                <a:gdLst>
                  <a:gd name="T0" fmla="*/ 16 w 25"/>
                  <a:gd name="T1" fmla="*/ 24 h 27"/>
                  <a:gd name="T2" fmla="*/ 21 w 25"/>
                  <a:gd name="T3" fmla="*/ 13 h 27"/>
                  <a:gd name="T4" fmla="*/ 22 w 25"/>
                  <a:gd name="T5" fmla="*/ 17 h 27"/>
                  <a:gd name="T6" fmla="*/ 23 w 25"/>
                  <a:gd name="T7" fmla="*/ 19 h 27"/>
                  <a:gd name="T8" fmla="*/ 24 w 25"/>
                  <a:gd name="T9" fmla="*/ 21 h 27"/>
                  <a:gd name="T10" fmla="*/ 21 w 25"/>
                  <a:gd name="T11" fmla="*/ 22 h 27"/>
                  <a:gd name="T12" fmla="*/ 16 w 25"/>
                  <a:gd name="T13" fmla="*/ 24 h 27"/>
                  <a:gd name="T14" fmla="*/ 3 w 25"/>
                  <a:gd name="T15" fmla="*/ 12 h 27"/>
                  <a:gd name="T16" fmla="*/ 2 w 25"/>
                  <a:gd name="T17" fmla="*/ 10 h 27"/>
                  <a:gd name="T18" fmla="*/ 2 w 25"/>
                  <a:gd name="T19" fmla="*/ 8 h 27"/>
                  <a:gd name="T20" fmla="*/ 1 w 25"/>
                  <a:gd name="T21" fmla="*/ 6 h 27"/>
                  <a:gd name="T22" fmla="*/ 3 w 25"/>
                  <a:gd name="T23" fmla="*/ 5 h 27"/>
                  <a:gd name="T24" fmla="*/ 7 w 25"/>
                  <a:gd name="T25" fmla="*/ 4 h 27"/>
                  <a:gd name="T26" fmla="*/ 3 w 25"/>
                  <a:gd name="T27" fmla="*/ 12 h 27"/>
                  <a:gd name="T28" fmla="*/ 6 w 25"/>
                  <a:gd name="T29" fmla="*/ 19 h 27"/>
                  <a:gd name="T30" fmla="*/ 4 w 25"/>
                  <a:gd name="T31" fmla="*/ 13 h 27"/>
                  <a:gd name="T32" fmla="*/ 8 w 25"/>
                  <a:gd name="T33" fmla="*/ 3 h 27"/>
                  <a:gd name="T34" fmla="*/ 13 w 25"/>
                  <a:gd name="T35" fmla="*/ 1 h 27"/>
                  <a:gd name="T36" fmla="*/ 6 w 25"/>
                  <a:gd name="T37" fmla="*/ 19 h 27"/>
                  <a:gd name="T38" fmla="*/ 10 w 25"/>
                  <a:gd name="T39" fmla="*/ 26 h 27"/>
                  <a:gd name="T40" fmla="*/ 8 w 25"/>
                  <a:gd name="T41" fmla="*/ 25 h 27"/>
                  <a:gd name="T42" fmla="*/ 7 w 25"/>
                  <a:gd name="T43" fmla="*/ 21 h 27"/>
                  <a:gd name="T44" fmla="*/ 7 w 25"/>
                  <a:gd name="T45" fmla="*/ 21 h 27"/>
                  <a:gd name="T46" fmla="*/ 14 w 25"/>
                  <a:gd name="T47" fmla="*/ 1 h 27"/>
                  <a:gd name="T48" fmla="*/ 14 w 25"/>
                  <a:gd name="T49" fmla="*/ 1 h 27"/>
                  <a:gd name="T50" fmla="*/ 15 w 25"/>
                  <a:gd name="T51" fmla="*/ 1 h 27"/>
                  <a:gd name="T52" fmla="*/ 16 w 25"/>
                  <a:gd name="T53" fmla="*/ 2 h 27"/>
                  <a:gd name="T54" fmla="*/ 20 w 25"/>
                  <a:gd name="T55" fmla="*/ 12 h 27"/>
                  <a:gd name="T56" fmla="*/ 20 w 25"/>
                  <a:gd name="T57" fmla="*/ 12 h 27"/>
                  <a:gd name="T58" fmla="*/ 15 w 25"/>
                  <a:gd name="T59" fmla="*/ 24 h 27"/>
                  <a:gd name="T60" fmla="*/ 15 w 25"/>
                  <a:gd name="T61" fmla="*/ 25 h 27"/>
                  <a:gd name="T62" fmla="*/ 10 w 25"/>
                  <a:gd name="T63" fmla="*/ 26 h 27"/>
                  <a:gd name="T64" fmla="*/ 10 w 25"/>
                  <a:gd name="T65" fmla="*/ 26 h 27"/>
                  <a:gd name="T66" fmla="*/ 15 w 25"/>
                  <a:gd name="T67" fmla="*/ 0 h 27"/>
                  <a:gd name="T68" fmla="*/ 14 w 25"/>
                  <a:gd name="T69" fmla="*/ 0 h 27"/>
                  <a:gd name="T70" fmla="*/ 14 w 25"/>
                  <a:gd name="T71" fmla="*/ 0 h 27"/>
                  <a:gd name="T72" fmla="*/ 14 w 25"/>
                  <a:gd name="T73" fmla="*/ 0 h 27"/>
                  <a:gd name="T74" fmla="*/ 8 w 25"/>
                  <a:gd name="T75" fmla="*/ 2 h 27"/>
                  <a:gd name="T76" fmla="*/ 8 w 25"/>
                  <a:gd name="T77" fmla="*/ 2 h 27"/>
                  <a:gd name="T78" fmla="*/ 7 w 25"/>
                  <a:gd name="T79" fmla="*/ 2 h 27"/>
                  <a:gd name="T80" fmla="*/ 7 w 25"/>
                  <a:gd name="T81" fmla="*/ 2 h 27"/>
                  <a:gd name="T82" fmla="*/ 3 w 25"/>
                  <a:gd name="T83" fmla="*/ 4 h 27"/>
                  <a:gd name="T84" fmla="*/ 0 w 25"/>
                  <a:gd name="T85" fmla="*/ 6 h 27"/>
                  <a:gd name="T86" fmla="*/ 1 w 25"/>
                  <a:gd name="T87" fmla="*/ 8 h 27"/>
                  <a:gd name="T88" fmla="*/ 2 w 25"/>
                  <a:gd name="T89" fmla="*/ 10 h 27"/>
                  <a:gd name="T90" fmla="*/ 8 w 25"/>
                  <a:gd name="T91" fmla="*/ 26 h 27"/>
                  <a:gd name="T92" fmla="*/ 10 w 25"/>
                  <a:gd name="T93" fmla="*/ 27 h 27"/>
                  <a:gd name="T94" fmla="*/ 11 w 25"/>
                  <a:gd name="T95" fmla="*/ 27 h 27"/>
                  <a:gd name="T96" fmla="*/ 22 w 25"/>
                  <a:gd name="T97" fmla="*/ 23 h 27"/>
                  <a:gd name="T98" fmla="*/ 24 w 25"/>
                  <a:gd name="T99" fmla="*/ 21 h 27"/>
                  <a:gd name="T100" fmla="*/ 24 w 25"/>
                  <a:gd name="T101" fmla="*/ 19 h 27"/>
                  <a:gd name="T102" fmla="*/ 23 w 25"/>
                  <a:gd name="T103" fmla="*/ 17 h 27"/>
                  <a:gd name="T104" fmla="*/ 17 w 25"/>
                  <a:gd name="T105" fmla="*/ 1 h 27"/>
                  <a:gd name="T106" fmla="*/ 15 w 25"/>
                  <a:gd name="T10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1" name="Freeform 167"/>
              <p:cNvSpPr>
                <a:spLocks noEditPoints="1"/>
              </p:cNvSpPr>
              <p:nvPr/>
            </p:nvSpPr>
            <p:spPr bwMode="auto">
              <a:xfrm>
                <a:off x="3425" y="2293"/>
                <a:ext cx="14" cy="8"/>
              </a:xfrm>
              <a:custGeom>
                <a:avLst/>
                <a:gdLst>
                  <a:gd name="T0" fmla="*/ 0 w 6"/>
                  <a:gd name="T1" fmla="*/ 2 h 3"/>
                  <a:gd name="T2" fmla="*/ 0 w 6"/>
                  <a:gd name="T3" fmla="*/ 2 h 3"/>
                  <a:gd name="T4" fmla="*/ 1 w 6"/>
                  <a:gd name="T5" fmla="*/ 2 h 3"/>
                  <a:gd name="T6" fmla="*/ 2 w 6"/>
                  <a:gd name="T7" fmla="*/ 1 h 3"/>
                  <a:gd name="T8" fmla="*/ 5 w 6"/>
                  <a:gd name="T9" fmla="*/ 0 h 3"/>
                  <a:gd name="T10" fmla="*/ 5 w 6"/>
                  <a:gd name="T11" fmla="*/ 1 h 3"/>
                  <a:gd name="T12" fmla="*/ 0 w 6"/>
                  <a:gd name="T13" fmla="*/ 2 h 3"/>
                  <a:gd name="T14" fmla="*/ 5 w 6"/>
                  <a:gd name="T15" fmla="*/ 0 h 3"/>
                  <a:gd name="T16" fmla="*/ 2 w 6"/>
                  <a:gd name="T17" fmla="*/ 1 h 3"/>
                  <a:gd name="T18" fmla="*/ 0 w 6"/>
                  <a:gd name="T19" fmla="*/ 1 h 3"/>
                  <a:gd name="T20" fmla="*/ 0 w 6"/>
                  <a:gd name="T21" fmla="*/ 2 h 3"/>
                  <a:gd name="T22" fmla="*/ 0 w 6"/>
                  <a:gd name="T23" fmla="*/ 3 h 3"/>
                  <a:gd name="T24" fmla="*/ 0 w 6"/>
                  <a:gd name="T25" fmla="*/ 3 h 3"/>
                  <a:gd name="T26" fmla="*/ 0 w 6"/>
                  <a:gd name="T27" fmla="*/ 3 h 3"/>
                  <a:gd name="T28" fmla="*/ 0 w 6"/>
                  <a:gd name="T29" fmla="*/ 3 h 3"/>
                  <a:gd name="T30" fmla="*/ 5 w 6"/>
                  <a:gd name="T31" fmla="*/ 1 h 3"/>
                  <a:gd name="T32" fmla="*/ 6 w 6"/>
                  <a:gd name="T33" fmla="*/ 1 h 3"/>
                  <a:gd name="T34" fmla="*/ 6 w 6"/>
                  <a:gd name="T35" fmla="*/ 0 h 3"/>
                  <a:gd name="T36" fmla="*/ 5 w 6"/>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2" name="Freeform 168"/>
              <p:cNvSpPr>
                <a:spLocks noEditPoints="1"/>
              </p:cNvSpPr>
              <p:nvPr/>
            </p:nvSpPr>
            <p:spPr bwMode="auto">
              <a:xfrm>
                <a:off x="3451" y="2358"/>
                <a:ext cx="12" cy="12"/>
              </a:xfrm>
              <a:custGeom>
                <a:avLst/>
                <a:gdLst>
                  <a:gd name="T0" fmla="*/ 2 w 5"/>
                  <a:gd name="T1" fmla="*/ 4 h 5"/>
                  <a:gd name="T2" fmla="*/ 1 w 5"/>
                  <a:gd name="T3" fmla="*/ 4 h 5"/>
                  <a:gd name="T4" fmla="*/ 1 w 5"/>
                  <a:gd name="T5" fmla="*/ 3 h 5"/>
                  <a:gd name="T6" fmla="*/ 1 w 5"/>
                  <a:gd name="T7" fmla="*/ 2 h 5"/>
                  <a:gd name="T8" fmla="*/ 2 w 5"/>
                  <a:gd name="T9" fmla="*/ 1 h 5"/>
                  <a:gd name="T10" fmla="*/ 3 w 5"/>
                  <a:gd name="T11" fmla="*/ 1 h 5"/>
                  <a:gd name="T12" fmla="*/ 3 w 5"/>
                  <a:gd name="T13" fmla="*/ 1 h 5"/>
                  <a:gd name="T14" fmla="*/ 4 w 5"/>
                  <a:gd name="T15" fmla="*/ 2 h 5"/>
                  <a:gd name="T16" fmla="*/ 4 w 5"/>
                  <a:gd name="T17" fmla="*/ 3 h 5"/>
                  <a:gd name="T18" fmla="*/ 2 w 5"/>
                  <a:gd name="T19" fmla="*/ 4 h 5"/>
                  <a:gd name="T20" fmla="*/ 2 w 5"/>
                  <a:gd name="T21" fmla="*/ 4 h 5"/>
                  <a:gd name="T22" fmla="*/ 3 w 5"/>
                  <a:gd name="T23" fmla="*/ 0 h 5"/>
                  <a:gd name="T24" fmla="*/ 2 w 5"/>
                  <a:gd name="T25" fmla="*/ 0 h 5"/>
                  <a:gd name="T26" fmla="*/ 0 w 5"/>
                  <a:gd name="T27" fmla="*/ 2 h 5"/>
                  <a:gd name="T28" fmla="*/ 0 w 5"/>
                  <a:gd name="T29" fmla="*/ 3 h 5"/>
                  <a:gd name="T30" fmla="*/ 1 w 5"/>
                  <a:gd name="T31" fmla="*/ 4 h 5"/>
                  <a:gd name="T32" fmla="*/ 2 w 5"/>
                  <a:gd name="T33" fmla="*/ 5 h 5"/>
                  <a:gd name="T34" fmla="*/ 2 w 5"/>
                  <a:gd name="T35" fmla="*/ 5 h 5"/>
                  <a:gd name="T36" fmla="*/ 4 w 5"/>
                  <a:gd name="T37" fmla="*/ 4 h 5"/>
                  <a:gd name="T38" fmla="*/ 4 w 5"/>
                  <a:gd name="T39" fmla="*/ 1 h 5"/>
                  <a:gd name="T40" fmla="*/ 4 w 5"/>
                  <a:gd name="T41" fmla="*/ 1 h 5"/>
                  <a:gd name="T42" fmla="*/ 3 w 5"/>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3" name="Freeform 169"/>
              <p:cNvSpPr>
                <a:spLocks noEditPoints="1"/>
              </p:cNvSpPr>
              <p:nvPr/>
            </p:nvSpPr>
            <p:spPr bwMode="auto">
              <a:xfrm>
                <a:off x="3403" y="2282"/>
                <a:ext cx="81" cy="102"/>
              </a:xfrm>
              <a:custGeom>
                <a:avLst/>
                <a:gdLst>
                  <a:gd name="T0" fmla="*/ 14 w 34"/>
                  <a:gd name="T1" fmla="*/ 42 h 43"/>
                  <a:gd name="T2" fmla="*/ 15 w 34"/>
                  <a:gd name="T3" fmla="*/ 42 h 43"/>
                  <a:gd name="T4" fmla="*/ 15 w 34"/>
                  <a:gd name="T5" fmla="*/ 42 h 43"/>
                  <a:gd name="T6" fmla="*/ 16 w 34"/>
                  <a:gd name="T7" fmla="*/ 42 h 43"/>
                  <a:gd name="T8" fmla="*/ 18 w 34"/>
                  <a:gd name="T9" fmla="*/ 41 h 43"/>
                  <a:gd name="T10" fmla="*/ 17 w 34"/>
                  <a:gd name="T11" fmla="*/ 42 h 43"/>
                  <a:gd name="T12" fmla="*/ 18 w 34"/>
                  <a:gd name="T13" fmla="*/ 42 h 43"/>
                  <a:gd name="T14" fmla="*/ 19 w 34"/>
                  <a:gd name="T15" fmla="*/ 40 h 43"/>
                  <a:gd name="T16" fmla="*/ 19 w 34"/>
                  <a:gd name="T17" fmla="*/ 41 h 43"/>
                  <a:gd name="T18" fmla="*/ 20 w 34"/>
                  <a:gd name="T19" fmla="*/ 41 h 43"/>
                  <a:gd name="T20" fmla="*/ 20 w 34"/>
                  <a:gd name="T21" fmla="*/ 40 h 43"/>
                  <a:gd name="T22" fmla="*/ 21 w 34"/>
                  <a:gd name="T23" fmla="*/ 39 h 43"/>
                  <a:gd name="T24" fmla="*/ 20 w 34"/>
                  <a:gd name="T25" fmla="*/ 41 h 43"/>
                  <a:gd name="T26" fmla="*/ 22 w 34"/>
                  <a:gd name="T27" fmla="*/ 39 h 43"/>
                  <a:gd name="T28" fmla="*/ 24 w 34"/>
                  <a:gd name="T29" fmla="*/ 38 h 43"/>
                  <a:gd name="T30" fmla="*/ 21 w 34"/>
                  <a:gd name="T31" fmla="*/ 40 h 43"/>
                  <a:gd name="T32" fmla="*/ 25 w 34"/>
                  <a:gd name="T33" fmla="*/ 38 h 43"/>
                  <a:gd name="T34" fmla="*/ 27 w 34"/>
                  <a:gd name="T35" fmla="*/ 38 h 43"/>
                  <a:gd name="T36" fmla="*/ 28 w 34"/>
                  <a:gd name="T37" fmla="*/ 38 h 43"/>
                  <a:gd name="T38" fmla="*/ 30 w 34"/>
                  <a:gd name="T39" fmla="*/ 36 h 43"/>
                  <a:gd name="T40" fmla="*/ 28 w 34"/>
                  <a:gd name="T41" fmla="*/ 38 h 43"/>
                  <a:gd name="T42" fmla="*/ 30 w 34"/>
                  <a:gd name="T43" fmla="*/ 36 h 43"/>
                  <a:gd name="T44" fmla="*/ 31 w 34"/>
                  <a:gd name="T45" fmla="*/ 36 h 43"/>
                  <a:gd name="T46" fmla="*/ 30 w 34"/>
                  <a:gd name="T47" fmla="*/ 37 h 43"/>
                  <a:gd name="T48" fmla="*/ 32 w 34"/>
                  <a:gd name="T49" fmla="*/ 35 h 43"/>
                  <a:gd name="T50" fmla="*/ 32 w 34"/>
                  <a:gd name="T51" fmla="*/ 35 h 43"/>
                  <a:gd name="T52" fmla="*/ 33 w 34"/>
                  <a:gd name="T53" fmla="*/ 35 h 43"/>
                  <a:gd name="T54" fmla="*/ 15 w 34"/>
                  <a:gd name="T55" fmla="*/ 41 h 43"/>
                  <a:gd name="T56" fmla="*/ 11 w 34"/>
                  <a:gd name="T57" fmla="*/ 36 h 43"/>
                  <a:gd name="T58" fmla="*/ 2 w 34"/>
                  <a:gd name="T59" fmla="*/ 13 h 43"/>
                  <a:gd name="T60" fmla="*/ 4 w 34"/>
                  <a:gd name="T61" fmla="*/ 7 h 43"/>
                  <a:gd name="T62" fmla="*/ 19 w 34"/>
                  <a:gd name="T63" fmla="*/ 1 h 43"/>
                  <a:gd name="T64" fmla="*/ 31 w 34"/>
                  <a:gd name="T65" fmla="*/ 28 h 43"/>
                  <a:gd name="T66" fmla="*/ 32 w 34"/>
                  <a:gd name="T67" fmla="*/ 31 h 43"/>
                  <a:gd name="T68" fmla="*/ 32 w 34"/>
                  <a:gd name="T69" fmla="*/ 31 h 43"/>
                  <a:gd name="T70" fmla="*/ 29 w 34"/>
                  <a:gd name="T71" fmla="*/ 35 h 43"/>
                  <a:gd name="T72" fmla="*/ 15 w 34"/>
                  <a:gd name="T73" fmla="*/ 41 h 43"/>
                  <a:gd name="T74" fmla="*/ 19 w 34"/>
                  <a:gd name="T75" fmla="*/ 0 h 43"/>
                  <a:gd name="T76" fmla="*/ 4 w 34"/>
                  <a:gd name="T77" fmla="*/ 6 h 43"/>
                  <a:gd name="T78" fmla="*/ 2 w 34"/>
                  <a:gd name="T79" fmla="*/ 14 h 43"/>
                  <a:gd name="T80" fmla="*/ 11 w 34"/>
                  <a:gd name="T81" fmla="*/ 37 h 43"/>
                  <a:gd name="T82" fmla="*/ 14 w 34"/>
                  <a:gd name="T83" fmla="*/ 43 h 43"/>
                  <a:gd name="T84" fmla="*/ 15 w 34"/>
                  <a:gd name="T85" fmla="*/ 43 h 43"/>
                  <a:gd name="T86" fmla="*/ 15 w 34"/>
                  <a:gd name="T87" fmla="*/ 43 h 43"/>
                  <a:gd name="T88" fmla="*/ 31 w 34"/>
                  <a:gd name="T89" fmla="*/ 37 h 43"/>
                  <a:gd name="T90" fmla="*/ 33 w 34"/>
                  <a:gd name="T91" fmla="*/ 32 h 43"/>
                  <a:gd name="T92" fmla="*/ 32 w 34"/>
                  <a:gd name="T93" fmla="*/ 28 h 43"/>
                  <a:gd name="T94" fmla="*/ 19 w 34"/>
                  <a:gd name="T9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43">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4" name="Freeform 170"/>
              <p:cNvSpPr>
                <a:spLocks noEditPoints="1"/>
              </p:cNvSpPr>
              <p:nvPr/>
            </p:nvSpPr>
            <p:spPr bwMode="auto">
              <a:xfrm>
                <a:off x="3411" y="2232"/>
                <a:ext cx="23" cy="33"/>
              </a:xfrm>
              <a:custGeom>
                <a:avLst/>
                <a:gdLst>
                  <a:gd name="T0" fmla="*/ 7 w 10"/>
                  <a:gd name="T1" fmla="*/ 11 h 14"/>
                  <a:gd name="T2" fmla="*/ 6 w 10"/>
                  <a:gd name="T3" fmla="*/ 8 h 14"/>
                  <a:gd name="T4" fmla="*/ 7 w 10"/>
                  <a:gd name="T5" fmla="*/ 9 h 14"/>
                  <a:gd name="T6" fmla="*/ 8 w 10"/>
                  <a:gd name="T7" fmla="*/ 10 h 14"/>
                  <a:gd name="T8" fmla="*/ 8 w 10"/>
                  <a:gd name="T9" fmla="*/ 11 h 14"/>
                  <a:gd name="T10" fmla="*/ 7 w 10"/>
                  <a:gd name="T11" fmla="*/ 11 h 14"/>
                  <a:gd name="T12" fmla="*/ 4 w 10"/>
                  <a:gd name="T13" fmla="*/ 6 h 14"/>
                  <a:gd name="T14" fmla="*/ 3 w 10"/>
                  <a:gd name="T15" fmla="*/ 6 h 14"/>
                  <a:gd name="T16" fmla="*/ 2 w 10"/>
                  <a:gd name="T17" fmla="*/ 5 h 14"/>
                  <a:gd name="T18" fmla="*/ 3 w 10"/>
                  <a:gd name="T19" fmla="*/ 3 h 14"/>
                  <a:gd name="T20" fmla="*/ 4 w 10"/>
                  <a:gd name="T21" fmla="*/ 6 h 14"/>
                  <a:gd name="T22" fmla="*/ 3 w 10"/>
                  <a:gd name="T23" fmla="*/ 0 h 14"/>
                  <a:gd name="T24" fmla="*/ 2 w 10"/>
                  <a:gd name="T25" fmla="*/ 1 h 14"/>
                  <a:gd name="T26" fmla="*/ 2 w 10"/>
                  <a:gd name="T27" fmla="*/ 2 h 14"/>
                  <a:gd name="T28" fmla="*/ 1 w 10"/>
                  <a:gd name="T29" fmla="*/ 4 h 14"/>
                  <a:gd name="T30" fmla="*/ 4 w 10"/>
                  <a:gd name="T31" fmla="*/ 8 h 14"/>
                  <a:gd name="T32" fmla="*/ 6 w 10"/>
                  <a:gd name="T33" fmla="*/ 11 h 14"/>
                  <a:gd name="T34" fmla="*/ 5 w 10"/>
                  <a:gd name="T35" fmla="*/ 12 h 14"/>
                  <a:gd name="T36" fmla="*/ 2 w 10"/>
                  <a:gd name="T37" fmla="*/ 11 h 14"/>
                  <a:gd name="T38" fmla="*/ 2 w 10"/>
                  <a:gd name="T39" fmla="*/ 13 h 14"/>
                  <a:gd name="T40" fmla="*/ 4 w 10"/>
                  <a:gd name="T41" fmla="*/ 13 h 14"/>
                  <a:gd name="T42" fmla="*/ 6 w 10"/>
                  <a:gd name="T43" fmla="*/ 13 h 14"/>
                  <a:gd name="T44" fmla="*/ 7 w 10"/>
                  <a:gd name="T45" fmla="*/ 14 h 14"/>
                  <a:gd name="T46" fmla="*/ 8 w 10"/>
                  <a:gd name="T47" fmla="*/ 14 h 14"/>
                  <a:gd name="T48" fmla="*/ 8 w 10"/>
                  <a:gd name="T49" fmla="*/ 13 h 14"/>
                  <a:gd name="T50" fmla="*/ 8 w 10"/>
                  <a:gd name="T51" fmla="*/ 12 h 14"/>
                  <a:gd name="T52" fmla="*/ 10 w 10"/>
                  <a:gd name="T53" fmla="*/ 10 h 14"/>
                  <a:gd name="T54" fmla="*/ 10 w 10"/>
                  <a:gd name="T55" fmla="*/ 8 h 14"/>
                  <a:gd name="T56" fmla="*/ 8 w 10"/>
                  <a:gd name="T57" fmla="*/ 7 h 14"/>
                  <a:gd name="T58" fmla="*/ 6 w 10"/>
                  <a:gd name="T59" fmla="*/ 6 h 14"/>
                  <a:gd name="T60" fmla="*/ 5 w 10"/>
                  <a:gd name="T61" fmla="*/ 6 h 14"/>
                  <a:gd name="T62" fmla="*/ 4 w 10"/>
                  <a:gd name="T63" fmla="*/ 3 h 14"/>
                  <a:gd name="T64" fmla="*/ 4 w 10"/>
                  <a:gd name="T65" fmla="*/ 3 h 14"/>
                  <a:gd name="T66" fmla="*/ 7 w 10"/>
                  <a:gd name="T67" fmla="*/ 4 h 14"/>
                  <a:gd name="T68" fmla="*/ 7 w 10"/>
                  <a:gd name="T69" fmla="*/ 4 h 14"/>
                  <a:gd name="T70" fmla="*/ 7 w 10"/>
                  <a:gd name="T71" fmla="*/ 3 h 14"/>
                  <a:gd name="T72" fmla="*/ 8 w 10"/>
                  <a:gd name="T73" fmla="*/ 2 h 14"/>
                  <a:gd name="T74" fmla="*/ 8 w 10"/>
                  <a:gd name="T75" fmla="*/ 2 h 14"/>
                  <a:gd name="T76" fmla="*/ 5 w 10"/>
                  <a:gd name="T77" fmla="*/ 1 h 14"/>
                  <a:gd name="T78" fmla="*/ 4 w 10"/>
                  <a:gd name="T79" fmla="*/ 1 h 14"/>
                  <a:gd name="T80" fmla="*/ 3 w 10"/>
                  <a:gd name="T8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4">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5" name="Freeform 171"/>
              <p:cNvSpPr>
                <a:spLocks noEditPoints="1"/>
              </p:cNvSpPr>
              <p:nvPr/>
            </p:nvSpPr>
            <p:spPr bwMode="auto">
              <a:xfrm>
                <a:off x="4127" y="2201"/>
                <a:ext cx="19" cy="12"/>
              </a:xfrm>
              <a:custGeom>
                <a:avLst/>
                <a:gdLst>
                  <a:gd name="T0" fmla="*/ 3 w 8"/>
                  <a:gd name="T1" fmla="*/ 4 h 5"/>
                  <a:gd name="T2" fmla="*/ 2 w 8"/>
                  <a:gd name="T3" fmla="*/ 3 h 5"/>
                  <a:gd name="T4" fmla="*/ 3 w 8"/>
                  <a:gd name="T5" fmla="*/ 3 h 5"/>
                  <a:gd name="T6" fmla="*/ 4 w 8"/>
                  <a:gd name="T7" fmla="*/ 4 h 5"/>
                  <a:gd name="T8" fmla="*/ 5 w 8"/>
                  <a:gd name="T9" fmla="*/ 4 h 5"/>
                  <a:gd name="T10" fmla="*/ 5 w 8"/>
                  <a:gd name="T11" fmla="*/ 4 h 5"/>
                  <a:gd name="T12" fmla="*/ 6 w 8"/>
                  <a:gd name="T13" fmla="*/ 3 h 5"/>
                  <a:gd name="T14" fmla="*/ 5 w 8"/>
                  <a:gd name="T15" fmla="*/ 4 h 5"/>
                  <a:gd name="T16" fmla="*/ 7 w 8"/>
                  <a:gd name="T17" fmla="*/ 2 h 5"/>
                  <a:gd name="T18" fmla="*/ 7 w 8"/>
                  <a:gd name="T19" fmla="*/ 4 h 5"/>
                  <a:gd name="T20" fmla="*/ 6 w 8"/>
                  <a:gd name="T21" fmla="*/ 4 h 5"/>
                  <a:gd name="T22" fmla="*/ 7 w 8"/>
                  <a:gd name="T23" fmla="*/ 2 h 5"/>
                  <a:gd name="T24" fmla="*/ 8 w 8"/>
                  <a:gd name="T25" fmla="*/ 3 h 5"/>
                  <a:gd name="T26" fmla="*/ 7 w 8"/>
                  <a:gd name="T27" fmla="*/ 0 h 5"/>
                  <a:gd name="T28" fmla="*/ 7 w 8"/>
                  <a:gd name="T29" fmla="*/ 0 h 5"/>
                  <a:gd name="T30" fmla="*/ 6 w 8"/>
                  <a:gd name="T31" fmla="*/ 2 h 5"/>
                  <a:gd name="T32" fmla="*/ 4 w 8"/>
                  <a:gd name="T33" fmla="*/ 3 h 5"/>
                  <a:gd name="T34" fmla="*/ 2 w 8"/>
                  <a:gd name="T35" fmla="*/ 2 h 5"/>
                  <a:gd name="T36" fmla="*/ 1 w 8"/>
                  <a:gd name="T37" fmla="*/ 2 h 5"/>
                  <a:gd name="T38" fmla="*/ 1 w 8"/>
                  <a:gd name="T39" fmla="*/ 3 h 5"/>
                  <a:gd name="T40" fmla="*/ 1 w 8"/>
                  <a:gd name="T41" fmla="*/ 4 h 5"/>
                  <a:gd name="T42" fmla="*/ 1 w 8"/>
                  <a:gd name="T43" fmla="*/ 4 h 5"/>
                  <a:gd name="T44" fmla="*/ 1 w 8"/>
                  <a:gd name="T45" fmla="*/ 4 h 5"/>
                  <a:gd name="T46" fmla="*/ 1 w 8"/>
                  <a:gd name="T47" fmla="*/ 4 h 5"/>
                  <a:gd name="T48" fmla="*/ 2 w 8"/>
                  <a:gd name="T49" fmla="*/ 3 h 5"/>
                  <a:gd name="T50" fmla="*/ 3 w 8"/>
                  <a:gd name="T51" fmla="*/ 4 h 5"/>
                  <a:gd name="T52" fmla="*/ 5 w 8"/>
                  <a:gd name="T53" fmla="*/ 4 h 5"/>
                  <a:gd name="T54" fmla="*/ 5 w 8"/>
                  <a:gd name="T55" fmla="*/ 4 h 5"/>
                  <a:gd name="T56" fmla="*/ 6 w 8"/>
                  <a:gd name="T57" fmla="*/ 4 h 5"/>
                  <a:gd name="T58" fmla="*/ 6 w 8"/>
                  <a:gd name="T59" fmla="*/ 4 h 5"/>
                  <a:gd name="T60" fmla="*/ 6 w 8"/>
                  <a:gd name="T61" fmla="*/ 4 h 5"/>
                  <a:gd name="T62" fmla="*/ 7 w 8"/>
                  <a:gd name="T63" fmla="*/ 4 h 5"/>
                  <a:gd name="T64" fmla="*/ 7 w 8"/>
                  <a:gd name="T65" fmla="*/ 4 h 5"/>
                  <a:gd name="T66" fmla="*/ 7 w 8"/>
                  <a:gd name="T67" fmla="*/ 4 h 5"/>
                  <a:gd name="T68" fmla="*/ 8 w 8"/>
                  <a:gd name="T69" fmla="*/ 3 h 5"/>
                  <a:gd name="T70" fmla="*/ 8 w 8"/>
                  <a:gd name="T71" fmla="*/ 3 h 5"/>
                  <a:gd name="T72" fmla="*/ 8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6" name="Freeform 172"/>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7" name="Freeform 173"/>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8" name="Freeform 174"/>
              <p:cNvSpPr>
                <a:spLocks noEditPoints="1"/>
              </p:cNvSpPr>
              <p:nvPr/>
            </p:nvSpPr>
            <p:spPr bwMode="auto">
              <a:xfrm>
                <a:off x="4160" y="2201"/>
                <a:ext cx="19" cy="12"/>
              </a:xfrm>
              <a:custGeom>
                <a:avLst/>
                <a:gdLst>
                  <a:gd name="T0" fmla="*/ 2 w 8"/>
                  <a:gd name="T1" fmla="*/ 4 h 5"/>
                  <a:gd name="T2" fmla="*/ 3 w 8"/>
                  <a:gd name="T3" fmla="*/ 3 h 5"/>
                  <a:gd name="T4" fmla="*/ 4 w 8"/>
                  <a:gd name="T5" fmla="*/ 4 h 5"/>
                  <a:gd name="T6" fmla="*/ 5 w 8"/>
                  <a:gd name="T7" fmla="*/ 3 h 5"/>
                  <a:gd name="T8" fmla="*/ 6 w 8"/>
                  <a:gd name="T9" fmla="*/ 3 h 5"/>
                  <a:gd name="T10" fmla="*/ 5 w 8"/>
                  <a:gd name="T11" fmla="*/ 4 h 5"/>
                  <a:gd name="T12" fmla="*/ 3 w 8"/>
                  <a:gd name="T13" fmla="*/ 4 h 5"/>
                  <a:gd name="T14" fmla="*/ 4 w 8"/>
                  <a:gd name="T15" fmla="*/ 4 h 5"/>
                  <a:gd name="T16" fmla="*/ 2 w 8"/>
                  <a:gd name="T17" fmla="*/ 4 h 5"/>
                  <a:gd name="T18" fmla="*/ 2 w 8"/>
                  <a:gd name="T19" fmla="*/ 2 h 5"/>
                  <a:gd name="T20" fmla="*/ 2 w 8"/>
                  <a:gd name="T21" fmla="*/ 4 h 5"/>
                  <a:gd name="T22" fmla="*/ 1 w 8"/>
                  <a:gd name="T23" fmla="*/ 3 h 5"/>
                  <a:gd name="T24" fmla="*/ 1 w 8"/>
                  <a:gd name="T25" fmla="*/ 2 h 5"/>
                  <a:gd name="T26" fmla="*/ 1 w 8"/>
                  <a:gd name="T27" fmla="*/ 0 h 5"/>
                  <a:gd name="T28" fmla="*/ 0 w 8"/>
                  <a:gd name="T29" fmla="*/ 3 h 5"/>
                  <a:gd name="T30" fmla="*/ 0 w 8"/>
                  <a:gd name="T31" fmla="*/ 3 h 5"/>
                  <a:gd name="T32" fmla="*/ 1 w 8"/>
                  <a:gd name="T33" fmla="*/ 3 h 5"/>
                  <a:gd name="T34" fmla="*/ 1 w 8"/>
                  <a:gd name="T35" fmla="*/ 4 h 5"/>
                  <a:gd name="T36" fmla="*/ 2 w 8"/>
                  <a:gd name="T37" fmla="*/ 4 h 5"/>
                  <a:gd name="T38" fmla="*/ 2 w 8"/>
                  <a:gd name="T39" fmla="*/ 4 h 5"/>
                  <a:gd name="T40" fmla="*/ 2 w 8"/>
                  <a:gd name="T41" fmla="*/ 4 h 5"/>
                  <a:gd name="T42" fmla="*/ 2 w 8"/>
                  <a:gd name="T43" fmla="*/ 4 h 5"/>
                  <a:gd name="T44" fmla="*/ 3 w 8"/>
                  <a:gd name="T45" fmla="*/ 4 h 5"/>
                  <a:gd name="T46" fmla="*/ 3 w 8"/>
                  <a:gd name="T47" fmla="*/ 5 h 5"/>
                  <a:gd name="T48" fmla="*/ 4 w 8"/>
                  <a:gd name="T49" fmla="*/ 4 h 5"/>
                  <a:gd name="T50" fmla="*/ 6 w 8"/>
                  <a:gd name="T51" fmla="*/ 4 h 5"/>
                  <a:gd name="T52" fmla="*/ 7 w 8"/>
                  <a:gd name="T53" fmla="*/ 4 h 5"/>
                  <a:gd name="T54" fmla="*/ 7 w 8"/>
                  <a:gd name="T55" fmla="*/ 4 h 5"/>
                  <a:gd name="T56" fmla="*/ 8 w 8"/>
                  <a:gd name="T57" fmla="*/ 4 h 5"/>
                  <a:gd name="T58" fmla="*/ 8 w 8"/>
                  <a:gd name="T59" fmla="*/ 4 h 5"/>
                  <a:gd name="T60" fmla="*/ 8 w 8"/>
                  <a:gd name="T61" fmla="*/ 3 h 5"/>
                  <a:gd name="T62" fmla="*/ 7 w 8"/>
                  <a:gd name="T63" fmla="*/ 3 h 5"/>
                  <a:gd name="T64" fmla="*/ 6 w 8"/>
                  <a:gd name="T65" fmla="*/ 2 h 5"/>
                  <a:gd name="T66" fmla="*/ 5 w 8"/>
                  <a:gd name="T67" fmla="*/ 2 h 5"/>
                  <a:gd name="T68" fmla="*/ 4 w 8"/>
                  <a:gd name="T69" fmla="*/ 3 h 5"/>
                  <a:gd name="T70" fmla="*/ 2 w 8"/>
                  <a:gd name="T71" fmla="*/ 0 h 5"/>
                  <a:gd name="T72" fmla="*/ 1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9" name="Freeform 175"/>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0" name="Freeform 176"/>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1" name="Freeform 177"/>
              <p:cNvSpPr>
                <a:spLocks noEditPoints="1"/>
              </p:cNvSpPr>
              <p:nvPr/>
            </p:nvSpPr>
            <p:spPr bwMode="auto">
              <a:xfrm>
                <a:off x="4101" y="2163"/>
                <a:ext cx="104" cy="123"/>
              </a:xfrm>
              <a:custGeom>
                <a:avLst/>
                <a:gdLst>
                  <a:gd name="T0" fmla="*/ 30 w 44"/>
                  <a:gd name="T1" fmla="*/ 50 h 52"/>
                  <a:gd name="T2" fmla="*/ 25 w 44"/>
                  <a:gd name="T3" fmla="*/ 50 h 52"/>
                  <a:gd name="T4" fmla="*/ 11 w 44"/>
                  <a:gd name="T5" fmla="*/ 48 h 52"/>
                  <a:gd name="T6" fmla="*/ 9 w 44"/>
                  <a:gd name="T7" fmla="*/ 47 h 52"/>
                  <a:gd name="T8" fmla="*/ 32 w 44"/>
                  <a:gd name="T9" fmla="*/ 45 h 52"/>
                  <a:gd name="T10" fmla="*/ 38 w 44"/>
                  <a:gd name="T11" fmla="*/ 42 h 52"/>
                  <a:gd name="T12" fmla="*/ 22 w 44"/>
                  <a:gd name="T13" fmla="*/ 46 h 52"/>
                  <a:gd name="T14" fmla="*/ 4 w 44"/>
                  <a:gd name="T15" fmla="*/ 37 h 52"/>
                  <a:gd name="T16" fmla="*/ 5 w 44"/>
                  <a:gd name="T17" fmla="*/ 36 h 52"/>
                  <a:gd name="T18" fmla="*/ 23 w 44"/>
                  <a:gd name="T19" fmla="*/ 36 h 52"/>
                  <a:gd name="T20" fmla="*/ 12 w 44"/>
                  <a:gd name="T21" fmla="*/ 32 h 52"/>
                  <a:gd name="T22" fmla="*/ 24 w 44"/>
                  <a:gd name="T23" fmla="*/ 32 h 52"/>
                  <a:gd name="T24" fmla="*/ 5 w 44"/>
                  <a:gd name="T25" fmla="*/ 31 h 52"/>
                  <a:gd name="T26" fmla="*/ 8 w 44"/>
                  <a:gd name="T27" fmla="*/ 30 h 52"/>
                  <a:gd name="T28" fmla="*/ 39 w 44"/>
                  <a:gd name="T29" fmla="*/ 29 h 52"/>
                  <a:gd name="T30" fmla="*/ 6 w 44"/>
                  <a:gd name="T31" fmla="*/ 29 h 52"/>
                  <a:gd name="T32" fmla="*/ 18 w 44"/>
                  <a:gd name="T33" fmla="*/ 28 h 52"/>
                  <a:gd name="T34" fmla="*/ 20 w 44"/>
                  <a:gd name="T35" fmla="*/ 27 h 52"/>
                  <a:gd name="T36" fmla="*/ 14 w 44"/>
                  <a:gd name="T37" fmla="*/ 26 h 52"/>
                  <a:gd name="T38" fmla="*/ 38 w 44"/>
                  <a:gd name="T39" fmla="*/ 25 h 52"/>
                  <a:gd name="T40" fmla="*/ 39 w 44"/>
                  <a:gd name="T41" fmla="*/ 24 h 52"/>
                  <a:gd name="T42" fmla="*/ 4 w 44"/>
                  <a:gd name="T43" fmla="*/ 23 h 52"/>
                  <a:gd name="T44" fmla="*/ 5 w 44"/>
                  <a:gd name="T45" fmla="*/ 21 h 52"/>
                  <a:gd name="T46" fmla="*/ 6 w 44"/>
                  <a:gd name="T47" fmla="*/ 13 h 52"/>
                  <a:gd name="T48" fmla="*/ 12 w 44"/>
                  <a:gd name="T49" fmla="*/ 14 h 52"/>
                  <a:gd name="T50" fmla="*/ 30 w 44"/>
                  <a:gd name="T51" fmla="*/ 12 h 52"/>
                  <a:gd name="T52" fmla="*/ 28 w 44"/>
                  <a:gd name="T53" fmla="*/ 12 h 52"/>
                  <a:gd name="T54" fmla="*/ 20 w 44"/>
                  <a:gd name="T55" fmla="*/ 6 h 52"/>
                  <a:gd name="T56" fmla="*/ 11 w 44"/>
                  <a:gd name="T57" fmla="*/ 6 h 52"/>
                  <a:gd name="T58" fmla="*/ 19 w 44"/>
                  <a:gd name="T59" fmla="*/ 12 h 52"/>
                  <a:gd name="T60" fmla="*/ 19 w 44"/>
                  <a:gd name="T61" fmla="*/ 30 h 52"/>
                  <a:gd name="T62" fmla="*/ 10 w 44"/>
                  <a:gd name="T63" fmla="*/ 25 h 52"/>
                  <a:gd name="T64" fmla="*/ 21 w 44"/>
                  <a:gd name="T65" fmla="*/ 34 h 52"/>
                  <a:gd name="T66" fmla="*/ 18 w 44"/>
                  <a:gd name="T67" fmla="*/ 43 h 52"/>
                  <a:gd name="T68" fmla="*/ 15 w 44"/>
                  <a:gd name="T69" fmla="*/ 44 h 52"/>
                  <a:gd name="T70" fmla="*/ 12 w 44"/>
                  <a:gd name="T71" fmla="*/ 44 h 52"/>
                  <a:gd name="T72" fmla="*/ 6 w 44"/>
                  <a:gd name="T73" fmla="*/ 41 h 52"/>
                  <a:gd name="T74" fmla="*/ 4 w 44"/>
                  <a:gd name="T75" fmla="*/ 36 h 52"/>
                  <a:gd name="T76" fmla="*/ 10 w 44"/>
                  <a:gd name="T77" fmla="*/ 31 h 52"/>
                  <a:gd name="T78" fmla="*/ 6 w 44"/>
                  <a:gd name="T79" fmla="*/ 26 h 52"/>
                  <a:gd name="T80" fmla="*/ 7 w 44"/>
                  <a:gd name="T81" fmla="*/ 24 h 52"/>
                  <a:gd name="T82" fmla="*/ 7 w 44"/>
                  <a:gd name="T83" fmla="*/ 19 h 52"/>
                  <a:gd name="T84" fmla="*/ 17 w 44"/>
                  <a:gd name="T85" fmla="*/ 13 h 52"/>
                  <a:gd name="T86" fmla="*/ 17 w 44"/>
                  <a:gd name="T87" fmla="*/ 9 h 52"/>
                  <a:gd name="T88" fmla="*/ 27 w 44"/>
                  <a:gd name="T89" fmla="*/ 8 h 52"/>
                  <a:gd name="T90" fmla="*/ 27 w 44"/>
                  <a:gd name="T91" fmla="*/ 11 h 52"/>
                  <a:gd name="T92" fmla="*/ 40 w 44"/>
                  <a:gd name="T93" fmla="*/ 20 h 52"/>
                  <a:gd name="T94" fmla="*/ 37 w 44"/>
                  <a:gd name="T95" fmla="*/ 20 h 52"/>
                  <a:gd name="T96" fmla="*/ 38 w 44"/>
                  <a:gd name="T97" fmla="*/ 25 h 52"/>
                  <a:gd name="T98" fmla="*/ 36 w 44"/>
                  <a:gd name="T99" fmla="*/ 30 h 52"/>
                  <a:gd name="T100" fmla="*/ 41 w 44"/>
                  <a:gd name="T101" fmla="*/ 35 h 52"/>
                  <a:gd name="T102" fmla="*/ 39 w 44"/>
                  <a:gd name="T103" fmla="*/ 40 h 52"/>
                  <a:gd name="T104" fmla="*/ 32 w 44"/>
                  <a:gd name="T105" fmla="*/ 44 h 52"/>
                  <a:gd name="T106" fmla="*/ 30 w 44"/>
                  <a:gd name="T107" fmla="*/ 44 h 52"/>
                  <a:gd name="T108" fmla="*/ 24 w 44"/>
                  <a:gd name="T109" fmla="*/ 42 h 52"/>
                  <a:gd name="T110" fmla="*/ 25 w 44"/>
                  <a:gd name="T111" fmla="*/ 32 h 52"/>
                  <a:gd name="T112" fmla="*/ 30 w 44"/>
                  <a:gd name="T113" fmla="*/ 25 h 52"/>
                  <a:gd name="T114" fmla="*/ 23 w 44"/>
                  <a:gd name="T115" fmla="*/ 25 h 52"/>
                  <a:gd name="T116" fmla="*/ 27 w 44"/>
                  <a:gd name="T117" fmla="*/ 7 h 52"/>
                  <a:gd name="T118" fmla="*/ 20 w 44"/>
                  <a:gd name="T119" fmla="*/ 5 h 52"/>
                  <a:gd name="T120" fmla="*/ 24 w 44"/>
                  <a:gd name="T121" fmla="*/ 1 h 52"/>
                  <a:gd name="T122" fmla="*/ 2 w 44"/>
                  <a:gd name="T123" fmla="*/ 33 h 52"/>
                  <a:gd name="T124" fmla="*/ 43 w 44"/>
                  <a:gd name="T1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52">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2" name="Freeform 178"/>
              <p:cNvSpPr>
                <a:spLocks noEditPoints="1"/>
              </p:cNvSpPr>
              <p:nvPr/>
            </p:nvSpPr>
            <p:spPr bwMode="auto">
              <a:xfrm>
                <a:off x="4205" y="2003"/>
                <a:ext cx="83" cy="55"/>
              </a:xfrm>
              <a:custGeom>
                <a:avLst/>
                <a:gdLst>
                  <a:gd name="T0" fmla="*/ 6 w 35"/>
                  <a:gd name="T1" fmla="*/ 16 h 23"/>
                  <a:gd name="T2" fmla="*/ 8 w 35"/>
                  <a:gd name="T3" fmla="*/ 21 h 23"/>
                  <a:gd name="T4" fmla="*/ 15 w 35"/>
                  <a:gd name="T5" fmla="*/ 13 h 23"/>
                  <a:gd name="T6" fmla="*/ 13 w 35"/>
                  <a:gd name="T7" fmla="*/ 21 h 23"/>
                  <a:gd name="T8" fmla="*/ 8 w 35"/>
                  <a:gd name="T9" fmla="*/ 22 h 23"/>
                  <a:gd name="T10" fmla="*/ 11 w 35"/>
                  <a:gd name="T11" fmla="*/ 14 h 23"/>
                  <a:gd name="T12" fmla="*/ 14 w 35"/>
                  <a:gd name="T13" fmla="*/ 13 h 23"/>
                  <a:gd name="T14" fmla="*/ 15 w 35"/>
                  <a:gd name="T15" fmla="*/ 13 h 23"/>
                  <a:gd name="T16" fmla="*/ 9 w 35"/>
                  <a:gd name="T17" fmla="*/ 22 h 23"/>
                  <a:gd name="T18" fmla="*/ 27 w 35"/>
                  <a:gd name="T19" fmla="*/ 7 h 23"/>
                  <a:gd name="T20" fmla="*/ 29 w 35"/>
                  <a:gd name="T21" fmla="*/ 6 h 23"/>
                  <a:gd name="T22" fmla="*/ 28 w 35"/>
                  <a:gd name="T23" fmla="*/ 14 h 23"/>
                  <a:gd name="T24" fmla="*/ 30 w 35"/>
                  <a:gd name="T25" fmla="*/ 6 h 23"/>
                  <a:gd name="T26" fmla="*/ 24 w 35"/>
                  <a:gd name="T27" fmla="*/ 15 h 23"/>
                  <a:gd name="T28" fmla="*/ 21 w 35"/>
                  <a:gd name="T29" fmla="*/ 10 h 23"/>
                  <a:gd name="T30" fmla="*/ 25 w 35"/>
                  <a:gd name="T31" fmla="*/ 15 h 23"/>
                  <a:gd name="T32" fmla="*/ 23 w 35"/>
                  <a:gd name="T33" fmla="*/ 0 h 23"/>
                  <a:gd name="T34" fmla="*/ 23 w 35"/>
                  <a:gd name="T35" fmla="*/ 5 h 23"/>
                  <a:gd name="T36" fmla="*/ 23 w 35"/>
                  <a:gd name="T37" fmla="*/ 3 h 23"/>
                  <a:gd name="T38" fmla="*/ 25 w 35"/>
                  <a:gd name="T39" fmla="*/ 2 h 23"/>
                  <a:gd name="T40" fmla="*/ 30 w 35"/>
                  <a:gd name="T41" fmla="*/ 5 h 23"/>
                  <a:gd name="T42" fmla="*/ 20 w 35"/>
                  <a:gd name="T43" fmla="*/ 8 h 23"/>
                  <a:gd name="T44" fmla="*/ 17 w 35"/>
                  <a:gd name="T45" fmla="*/ 11 h 23"/>
                  <a:gd name="T46" fmla="*/ 14 w 35"/>
                  <a:gd name="T47" fmla="*/ 11 h 23"/>
                  <a:gd name="T48" fmla="*/ 9 w 35"/>
                  <a:gd name="T49" fmla="*/ 13 h 23"/>
                  <a:gd name="T50" fmla="*/ 6 w 35"/>
                  <a:gd name="T51" fmla="*/ 9 h 23"/>
                  <a:gd name="T52" fmla="*/ 7 w 35"/>
                  <a:gd name="T53" fmla="*/ 10 h 23"/>
                  <a:gd name="T54" fmla="*/ 9 w 35"/>
                  <a:gd name="T55" fmla="*/ 11 h 23"/>
                  <a:gd name="T56" fmla="*/ 5 w 35"/>
                  <a:gd name="T57" fmla="*/ 8 h 23"/>
                  <a:gd name="T58" fmla="*/ 2 w 35"/>
                  <a:gd name="T59" fmla="*/ 17 h 23"/>
                  <a:gd name="T60" fmla="*/ 2 w 35"/>
                  <a:gd name="T61" fmla="*/ 19 h 23"/>
                  <a:gd name="T62" fmla="*/ 3 w 35"/>
                  <a:gd name="T63" fmla="*/ 19 h 23"/>
                  <a:gd name="T64" fmla="*/ 5 w 35"/>
                  <a:gd name="T65" fmla="*/ 22 h 23"/>
                  <a:gd name="T66" fmla="*/ 16 w 35"/>
                  <a:gd name="T67" fmla="*/ 21 h 23"/>
                  <a:gd name="T68" fmla="*/ 18 w 35"/>
                  <a:gd name="T69" fmla="*/ 12 h 23"/>
                  <a:gd name="T70" fmla="*/ 21 w 35"/>
                  <a:gd name="T71" fmla="*/ 15 h 23"/>
                  <a:gd name="T72" fmla="*/ 31 w 35"/>
                  <a:gd name="T73" fmla="*/ 14 h 23"/>
                  <a:gd name="T74" fmla="*/ 33 w 35"/>
                  <a:gd name="T75" fmla="*/ 6 h 23"/>
                  <a:gd name="T76" fmla="*/ 27 w 35"/>
                  <a:gd name="T7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3">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3" name="Freeform 179"/>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4" name="Freeform 180"/>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5" name="Freeform 181"/>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6" name="Freeform 182"/>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7" name="Freeform 183"/>
              <p:cNvSpPr/>
              <p:nvPr/>
            </p:nvSpPr>
            <p:spPr bwMode="auto">
              <a:xfrm>
                <a:off x="3982" y="1939"/>
                <a:ext cx="7" cy="9"/>
              </a:xfrm>
              <a:custGeom>
                <a:avLst/>
                <a:gdLst>
                  <a:gd name="T0" fmla="*/ 3 w 3"/>
                  <a:gd name="T1" fmla="*/ 0 h 4"/>
                  <a:gd name="T2" fmla="*/ 1 w 3"/>
                  <a:gd name="T3" fmla="*/ 3 h 4"/>
                  <a:gd name="T4" fmla="*/ 0 w 3"/>
                  <a:gd name="T5" fmla="*/ 4 h 4"/>
                  <a:gd name="T6" fmla="*/ 1 w 3"/>
                  <a:gd name="T7" fmla="*/ 4 h 4"/>
                  <a:gd name="T8" fmla="*/ 1 w 3"/>
                  <a:gd name="T9" fmla="*/ 4 h 4"/>
                  <a:gd name="T10" fmla="*/ 1 w 3"/>
                  <a:gd name="T11" fmla="*/ 4 h 4"/>
                  <a:gd name="T12" fmla="*/ 1 w 3"/>
                  <a:gd name="T13" fmla="*/ 3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8" name="Freeform 184"/>
              <p:cNvSpPr>
                <a:spLocks noEditPoints="1"/>
              </p:cNvSpPr>
              <p:nvPr/>
            </p:nvSpPr>
            <p:spPr bwMode="auto">
              <a:xfrm>
                <a:off x="3941" y="2075"/>
                <a:ext cx="107" cy="99"/>
              </a:xfrm>
              <a:custGeom>
                <a:avLst/>
                <a:gdLst>
                  <a:gd name="T0" fmla="*/ 27 w 45"/>
                  <a:gd name="T1" fmla="*/ 31 h 42"/>
                  <a:gd name="T2" fmla="*/ 34 w 45"/>
                  <a:gd name="T3" fmla="*/ 32 h 42"/>
                  <a:gd name="T4" fmla="*/ 24 w 45"/>
                  <a:gd name="T5" fmla="*/ 28 h 42"/>
                  <a:gd name="T6" fmla="*/ 32 w 45"/>
                  <a:gd name="T7" fmla="*/ 32 h 42"/>
                  <a:gd name="T8" fmla="*/ 38 w 45"/>
                  <a:gd name="T9" fmla="*/ 28 h 42"/>
                  <a:gd name="T10" fmla="*/ 31 w 45"/>
                  <a:gd name="T11" fmla="*/ 33 h 42"/>
                  <a:gd name="T12" fmla="*/ 20 w 45"/>
                  <a:gd name="T13" fmla="*/ 29 h 42"/>
                  <a:gd name="T14" fmla="*/ 14 w 45"/>
                  <a:gd name="T15" fmla="*/ 33 h 42"/>
                  <a:gd name="T16" fmla="*/ 14 w 45"/>
                  <a:gd name="T17" fmla="*/ 27 h 42"/>
                  <a:gd name="T18" fmla="*/ 15 w 45"/>
                  <a:gd name="T19" fmla="*/ 26 h 42"/>
                  <a:gd name="T20" fmla="*/ 30 w 45"/>
                  <a:gd name="T21" fmla="*/ 22 h 42"/>
                  <a:gd name="T22" fmla="*/ 27 w 45"/>
                  <a:gd name="T23" fmla="*/ 20 h 42"/>
                  <a:gd name="T24" fmla="*/ 28 w 45"/>
                  <a:gd name="T25" fmla="*/ 18 h 42"/>
                  <a:gd name="T26" fmla="*/ 24 w 45"/>
                  <a:gd name="T27" fmla="*/ 19 h 42"/>
                  <a:gd name="T28" fmla="*/ 13 w 45"/>
                  <a:gd name="T29" fmla="*/ 23 h 42"/>
                  <a:gd name="T30" fmla="*/ 19 w 45"/>
                  <a:gd name="T31" fmla="*/ 20 h 42"/>
                  <a:gd name="T32" fmla="*/ 33 w 45"/>
                  <a:gd name="T33" fmla="*/ 23 h 42"/>
                  <a:gd name="T34" fmla="*/ 21 w 45"/>
                  <a:gd name="T35" fmla="*/ 20 h 42"/>
                  <a:gd name="T36" fmla="*/ 16 w 45"/>
                  <a:gd name="T37" fmla="*/ 16 h 42"/>
                  <a:gd name="T38" fmla="*/ 14 w 45"/>
                  <a:gd name="T39" fmla="*/ 15 h 42"/>
                  <a:gd name="T40" fmla="*/ 9 w 45"/>
                  <a:gd name="T41" fmla="*/ 16 h 42"/>
                  <a:gd name="T42" fmla="*/ 7 w 45"/>
                  <a:gd name="T43" fmla="*/ 15 h 42"/>
                  <a:gd name="T44" fmla="*/ 7 w 45"/>
                  <a:gd name="T45" fmla="*/ 14 h 42"/>
                  <a:gd name="T46" fmla="*/ 6 w 45"/>
                  <a:gd name="T47" fmla="*/ 14 h 42"/>
                  <a:gd name="T48" fmla="*/ 22 w 45"/>
                  <a:gd name="T49" fmla="*/ 12 h 42"/>
                  <a:gd name="T50" fmla="*/ 28 w 45"/>
                  <a:gd name="T51" fmla="*/ 10 h 42"/>
                  <a:gd name="T52" fmla="*/ 34 w 45"/>
                  <a:gd name="T53" fmla="*/ 10 h 42"/>
                  <a:gd name="T54" fmla="*/ 28 w 45"/>
                  <a:gd name="T55" fmla="*/ 9 h 42"/>
                  <a:gd name="T56" fmla="*/ 29 w 45"/>
                  <a:gd name="T57" fmla="*/ 7 h 42"/>
                  <a:gd name="T58" fmla="*/ 14 w 45"/>
                  <a:gd name="T59" fmla="*/ 3 h 42"/>
                  <a:gd name="T60" fmla="*/ 28 w 45"/>
                  <a:gd name="T61" fmla="*/ 6 h 42"/>
                  <a:gd name="T62" fmla="*/ 10 w 45"/>
                  <a:gd name="T63" fmla="*/ 7 h 42"/>
                  <a:gd name="T64" fmla="*/ 15 w 45"/>
                  <a:gd name="T65" fmla="*/ 6 h 42"/>
                  <a:gd name="T66" fmla="*/ 11 w 45"/>
                  <a:gd name="T67" fmla="*/ 6 h 42"/>
                  <a:gd name="T68" fmla="*/ 44 w 45"/>
                  <a:gd name="T69" fmla="*/ 1 h 42"/>
                  <a:gd name="T70" fmla="*/ 37 w 45"/>
                  <a:gd name="T71" fmla="*/ 11 h 42"/>
                  <a:gd name="T72" fmla="*/ 15 w 45"/>
                  <a:gd name="T73" fmla="*/ 2 h 42"/>
                  <a:gd name="T74" fmla="*/ 11 w 45"/>
                  <a:gd name="T75" fmla="*/ 9 h 42"/>
                  <a:gd name="T76" fmla="*/ 16 w 45"/>
                  <a:gd name="T77" fmla="*/ 10 h 42"/>
                  <a:gd name="T78" fmla="*/ 21 w 45"/>
                  <a:gd name="T79" fmla="*/ 11 h 42"/>
                  <a:gd name="T80" fmla="*/ 23 w 45"/>
                  <a:gd name="T81" fmla="*/ 0 h 42"/>
                  <a:gd name="T82" fmla="*/ 3 w 45"/>
                  <a:gd name="T83" fmla="*/ 9 h 42"/>
                  <a:gd name="T84" fmla="*/ 3 w 45"/>
                  <a:gd name="T85" fmla="*/ 12 h 42"/>
                  <a:gd name="T86" fmla="*/ 0 w 45"/>
                  <a:gd name="T87" fmla="*/ 15 h 42"/>
                  <a:gd name="T88" fmla="*/ 0 w 45"/>
                  <a:gd name="T89" fmla="*/ 18 h 42"/>
                  <a:gd name="T90" fmla="*/ 12 w 45"/>
                  <a:gd name="T91" fmla="*/ 23 h 42"/>
                  <a:gd name="T92" fmla="*/ 14 w 45"/>
                  <a:gd name="T93" fmla="*/ 28 h 42"/>
                  <a:gd name="T94" fmla="*/ 2 w 45"/>
                  <a:gd name="T95" fmla="*/ 25 h 42"/>
                  <a:gd name="T96" fmla="*/ 12 w 45"/>
                  <a:gd name="T97" fmla="*/ 32 h 42"/>
                  <a:gd name="T98" fmla="*/ 33 w 45"/>
                  <a:gd name="T99" fmla="*/ 41 h 42"/>
                  <a:gd name="T100" fmla="*/ 37 w 45"/>
                  <a:gd name="T101" fmla="*/ 38 h 42"/>
                  <a:gd name="T102" fmla="*/ 33 w 45"/>
                  <a:gd name="T103" fmla="*/ 38 h 42"/>
                  <a:gd name="T104" fmla="*/ 34 w 45"/>
                  <a:gd name="T105" fmla="*/ 37 h 42"/>
                  <a:gd name="T106" fmla="*/ 39 w 45"/>
                  <a:gd name="T107" fmla="*/ 26 h 42"/>
                  <a:gd name="T108" fmla="*/ 44 w 45"/>
                  <a:gd name="T109" fmla="*/ 21 h 42"/>
                  <a:gd name="T110" fmla="*/ 27 w 45"/>
                  <a:gd name="T111" fmla="*/ 25 h 42"/>
                  <a:gd name="T112" fmla="*/ 24 w 45"/>
                  <a:gd name="T113" fmla="*/ 23 h 42"/>
                  <a:gd name="T114" fmla="*/ 45 w 45"/>
                  <a:gd name="T115" fmla="*/ 7 h 42"/>
                  <a:gd name="T116" fmla="*/ 34 w 45"/>
                  <a:gd name="T117" fmla="*/ 16 h 42"/>
                  <a:gd name="T118" fmla="*/ 37 w 45"/>
                  <a:gd name="T119" fmla="*/ 15 h 42"/>
                  <a:gd name="T120" fmla="*/ 24 w 45"/>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2">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9" name="Freeform 185"/>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0" name="Freeform 186"/>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1" name="Freeform 187"/>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2" name="Freeform 188"/>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3" name="Freeform 189"/>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4" name="Freeform 190"/>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5" name="Freeform 191"/>
              <p:cNvSpPr>
                <a:spLocks noEditPoints="1"/>
              </p:cNvSpPr>
              <p:nvPr/>
            </p:nvSpPr>
            <p:spPr bwMode="auto">
              <a:xfrm>
                <a:off x="3579" y="2310"/>
                <a:ext cx="89" cy="114"/>
              </a:xfrm>
              <a:custGeom>
                <a:avLst/>
                <a:gdLst>
                  <a:gd name="T0" fmla="*/ 30 w 37"/>
                  <a:gd name="T1" fmla="*/ 41 h 48"/>
                  <a:gd name="T2" fmla="*/ 26 w 37"/>
                  <a:gd name="T3" fmla="*/ 46 h 48"/>
                  <a:gd name="T4" fmla="*/ 28 w 37"/>
                  <a:gd name="T5" fmla="*/ 41 h 48"/>
                  <a:gd name="T6" fmla="*/ 14 w 37"/>
                  <a:gd name="T7" fmla="*/ 41 h 48"/>
                  <a:gd name="T8" fmla="*/ 15 w 37"/>
                  <a:gd name="T9" fmla="*/ 41 h 48"/>
                  <a:gd name="T10" fmla="*/ 17 w 37"/>
                  <a:gd name="T11" fmla="*/ 40 h 48"/>
                  <a:gd name="T12" fmla="*/ 19 w 37"/>
                  <a:gd name="T13" fmla="*/ 39 h 48"/>
                  <a:gd name="T14" fmla="*/ 22 w 37"/>
                  <a:gd name="T15" fmla="*/ 39 h 48"/>
                  <a:gd name="T16" fmla="*/ 29 w 37"/>
                  <a:gd name="T17" fmla="*/ 36 h 48"/>
                  <a:gd name="T18" fmla="*/ 30 w 37"/>
                  <a:gd name="T19" fmla="*/ 35 h 48"/>
                  <a:gd name="T20" fmla="*/ 32 w 37"/>
                  <a:gd name="T21" fmla="*/ 35 h 48"/>
                  <a:gd name="T22" fmla="*/ 8 w 37"/>
                  <a:gd name="T23" fmla="*/ 29 h 48"/>
                  <a:gd name="T24" fmla="*/ 9 w 37"/>
                  <a:gd name="T25" fmla="*/ 30 h 48"/>
                  <a:gd name="T26" fmla="*/ 11 w 37"/>
                  <a:gd name="T27" fmla="*/ 30 h 48"/>
                  <a:gd name="T28" fmla="*/ 18 w 37"/>
                  <a:gd name="T29" fmla="*/ 29 h 48"/>
                  <a:gd name="T30" fmla="*/ 14 w 37"/>
                  <a:gd name="T31" fmla="*/ 29 h 48"/>
                  <a:gd name="T32" fmla="*/ 16 w 37"/>
                  <a:gd name="T33" fmla="*/ 27 h 48"/>
                  <a:gd name="T34" fmla="*/ 25 w 37"/>
                  <a:gd name="T35" fmla="*/ 23 h 48"/>
                  <a:gd name="T36" fmla="*/ 26 w 37"/>
                  <a:gd name="T37" fmla="*/ 24 h 48"/>
                  <a:gd name="T38" fmla="*/ 11 w 37"/>
                  <a:gd name="T39" fmla="*/ 22 h 48"/>
                  <a:gd name="T40" fmla="*/ 28 w 37"/>
                  <a:gd name="T41" fmla="*/ 24 h 48"/>
                  <a:gd name="T42" fmla="*/ 31 w 37"/>
                  <a:gd name="T43" fmla="*/ 23 h 48"/>
                  <a:gd name="T44" fmla="*/ 10 w 37"/>
                  <a:gd name="T45" fmla="*/ 20 h 48"/>
                  <a:gd name="T46" fmla="*/ 8 w 37"/>
                  <a:gd name="T47" fmla="*/ 18 h 48"/>
                  <a:gd name="T48" fmla="*/ 6 w 37"/>
                  <a:gd name="T49" fmla="*/ 17 h 48"/>
                  <a:gd name="T50" fmla="*/ 5 w 37"/>
                  <a:gd name="T51" fmla="*/ 16 h 48"/>
                  <a:gd name="T52" fmla="*/ 3 w 37"/>
                  <a:gd name="T53" fmla="*/ 16 h 48"/>
                  <a:gd name="T54" fmla="*/ 27 w 37"/>
                  <a:gd name="T55" fmla="*/ 13 h 48"/>
                  <a:gd name="T56" fmla="*/ 29 w 37"/>
                  <a:gd name="T57" fmla="*/ 6 h 48"/>
                  <a:gd name="T58" fmla="*/ 29 w 37"/>
                  <a:gd name="T59" fmla="*/ 7 h 48"/>
                  <a:gd name="T60" fmla="*/ 25 w 37"/>
                  <a:gd name="T61" fmla="*/ 17 h 48"/>
                  <a:gd name="T62" fmla="*/ 26 w 37"/>
                  <a:gd name="T63" fmla="*/ 17 h 48"/>
                  <a:gd name="T64" fmla="*/ 24 w 37"/>
                  <a:gd name="T65" fmla="*/ 22 h 48"/>
                  <a:gd name="T66" fmla="*/ 25 w 37"/>
                  <a:gd name="T67" fmla="*/ 27 h 48"/>
                  <a:gd name="T68" fmla="*/ 25 w 37"/>
                  <a:gd name="T69" fmla="*/ 27 h 48"/>
                  <a:gd name="T70" fmla="*/ 27 w 37"/>
                  <a:gd name="T71" fmla="*/ 33 h 48"/>
                  <a:gd name="T72" fmla="*/ 21 w 37"/>
                  <a:gd name="T73" fmla="*/ 35 h 48"/>
                  <a:gd name="T74" fmla="*/ 19 w 37"/>
                  <a:gd name="T75" fmla="*/ 30 h 48"/>
                  <a:gd name="T76" fmla="*/ 17 w 37"/>
                  <a:gd name="T77" fmla="*/ 26 h 48"/>
                  <a:gd name="T78" fmla="*/ 7 w 37"/>
                  <a:gd name="T79" fmla="*/ 24 h 48"/>
                  <a:gd name="T80" fmla="*/ 13 w 37"/>
                  <a:gd name="T81" fmla="*/ 23 h 48"/>
                  <a:gd name="T82" fmla="*/ 19 w 37"/>
                  <a:gd name="T83" fmla="*/ 20 h 48"/>
                  <a:gd name="T84" fmla="*/ 1 w 37"/>
                  <a:gd name="T85" fmla="*/ 11 h 48"/>
                  <a:gd name="T86" fmla="*/ 7 w 37"/>
                  <a:gd name="T87" fmla="*/ 21 h 48"/>
                  <a:gd name="T88" fmla="*/ 7 w 37"/>
                  <a:gd name="T89" fmla="*/ 29 h 48"/>
                  <a:gd name="T90" fmla="*/ 14 w 37"/>
                  <a:gd name="T91" fmla="*/ 30 h 48"/>
                  <a:gd name="T92" fmla="*/ 11 w 37"/>
                  <a:gd name="T93" fmla="*/ 38 h 48"/>
                  <a:gd name="T94" fmla="*/ 24 w 37"/>
                  <a:gd name="T95" fmla="*/ 45 h 48"/>
                  <a:gd name="T96" fmla="*/ 26 w 37"/>
                  <a:gd name="T97" fmla="*/ 48 h 48"/>
                  <a:gd name="T98" fmla="*/ 30 w 37"/>
                  <a:gd name="T99" fmla="*/ 46 h 48"/>
                  <a:gd name="T100" fmla="*/ 31 w 37"/>
                  <a:gd name="T101" fmla="*/ 40 h 48"/>
                  <a:gd name="T102" fmla="*/ 36 w 37"/>
                  <a:gd name="T103" fmla="*/ 30 h 48"/>
                  <a:gd name="T104" fmla="*/ 26 w 37"/>
                  <a:gd name="T105" fmla="*/ 25 h 48"/>
                  <a:gd name="T106" fmla="*/ 31 w 37"/>
                  <a:gd name="T107" fmla="*/ 24 h 48"/>
                  <a:gd name="T108" fmla="*/ 31 w 37"/>
                  <a:gd name="T109" fmla="*/ 14 h 48"/>
                  <a:gd name="T110" fmla="*/ 30 w 37"/>
                  <a:gd name="T11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48">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6" name="Freeform 192"/>
              <p:cNvSpPr>
                <a:spLocks noEditPoints="1"/>
              </p:cNvSpPr>
              <p:nvPr/>
            </p:nvSpPr>
            <p:spPr bwMode="auto">
              <a:xfrm>
                <a:off x="4210" y="2070"/>
                <a:ext cx="76" cy="121"/>
              </a:xfrm>
              <a:custGeom>
                <a:avLst/>
                <a:gdLst>
                  <a:gd name="T0" fmla="*/ 24 w 32"/>
                  <a:gd name="T1" fmla="*/ 50 h 51"/>
                  <a:gd name="T2" fmla="*/ 22 w 32"/>
                  <a:gd name="T3" fmla="*/ 49 h 51"/>
                  <a:gd name="T4" fmla="*/ 20 w 32"/>
                  <a:gd name="T5" fmla="*/ 49 h 51"/>
                  <a:gd name="T6" fmla="*/ 28 w 32"/>
                  <a:gd name="T7" fmla="*/ 46 h 51"/>
                  <a:gd name="T8" fmla="*/ 16 w 32"/>
                  <a:gd name="T9" fmla="*/ 48 h 51"/>
                  <a:gd name="T10" fmla="*/ 27 w 32"/>
                  <a:gd name="T11" fmla="*/ 49 h 51"/>
                  <a:gd name="T12" fmla="*/ 29 w 32"/>
                  <a:gd name="T13" fmla="*/ 49 h 51"/>
                  <a:gd name="T14" fmla="*/ 16 w 32"/>
                  <a:gd name="T15" fmla="*/ 48 h 51"/>
                  <a:gd name="T16" fmla="*/ 3 w 32"/>
                  <a:gd name="T17" fmla="*/ 46 h 51"/>
                  <a:gd name="T18" fmla="*/ 12 w 32"/>
                  <a:gd name="T19" fmla="*/ 47 h 51"/>
                  <a:gd name="T20" fmla="*/ 5 w 32"/>
                  <a:gd name="T21" fmla="*/ 45 h 51"/>
                  <a:gd name="T22" fmla="*/ 11 w 32"/>
                  <a:gd name="T23" fmla="*/ 44 h 51"/>
                  <a:gd name="T24" fmla="*/ 9 w 32"/>
                  <a:gd name="T25" fmla="*/ 43 h 51"/>
                  <a:gd name="T26" fmla="*/ 9 w 32"/>
                  <a:gd name="T27" fmla="*/ 47 h 51"/>
                  <a:gd name="T28" fmla="*/ 4 w 32"/>
                  <a:gd name="T29" fmla="*/ 43 h 51"/>
                  <a:gd name="T30" fmla="*/ 2 w 32"/>
                  <a:gd name="T31" fmla="*/ 41 h 51"/>
                  <a:gd name="T32" fmla="*/ 1 w 32"/>
                  <a:gd name="T33" fmla="*/ 39 h 51"/>
                  <a:gd name="T34" fmla="*/ 23 w 32"/>
                  <a:gd name="T35" fmla="*/ 29 h 51"/>
                  <a:gd name="T36" fmla="*/ 22 w 32"/>
                  <a:gd name="T37" fmla="*/ 31 h 51"/>
                  <a:gd name="T38" fmla="*/ 20 w 32"/>
                  <a:gd name="T39" fmla="*/ 31 h 51"/>
                  <a:gd name="T40" fmla="*/ 18 w 32"/>
                  <a:gd name="T41" fmla="*/ 31 h 51"/>
                  <a:gd name="T42" fmla="*/ 16 w 32"/>
                  <a:gd name="T43" fmla="*/ 30 h 51"/>
                  <a:gd name="T44" fmla="*/ 4 w 32"/>
                  <a:gd name="T45" fmla="*/ 28 h 51"/>
                  <a:gd name="T46" fmla="*/ 5 w 32"/>
                  <a:gd name="T47" fmla="*/ 31 h 51"/>
                  <a:gd name="T48" fmla="*/ 7 w 32"/>
                  <a:gd name="T49" fmla="*/ 31 h 51"/>
                  <a:gd name="T50" fmla="*/ 28 w 32"/>
                  <a:gd name="T51" fmla="*/ 15 h 51"/>
                  <a:gd name="T52" fmla="*/ 22 w 32"/>
                  <a:gd name="T53" fmla="*/ 18 h 51"/>
                  <a:gd name="T54" fmla="*/ 20 w 32"/>
                  <a:gd name="T55" fmla="*/ 14 h 51"/>
                  <a:gd name="T56" fmla="*/ 28 w 32"/>
                  <a:gd name="T57" fmla="*/ 14 h 51"/>
                  <a:gd name="T58" fmla="*/ 24 w 32"/>
                  <a:gd name="T59" fmla="*/ 17 h 51"/>
                  <a:gd name="T60" fmla="*/ 26 w 32"/>
                  <a:gd name="T61" fmla="*/ 14 h 51"/>
                  <a:gd name="T62" fmla="*/ 21 w 32"/>
                  <a:gd name="T63" fmla="*/ 11 h 51"/>
                  <a:gd name="T64" fmla="*/ 14 w 32"/>
                  <a:gd name="T65" fmla="*/ 14 h 51"/>
                  <a:gd name="T66" fmla="*/ 21 w 32"/>
                  <a:gd name="T67" fmla="*/ 11 h 51"/>
                  <a:gd name="T68" fmla="*/ 16 w 32"/>
                  <a:gd name="T69" fmla="*/ 11 h 51"/>
                  <a:gd name="T70" fmla="*/ 18 w 32"/>
                  <a:gd name="T71" fmla="*/ 10 h 51"/>
                  <a:gd name="T72" fmla="*/ 7 w 32"/>
                  <a:gd name="T73" fmla="*/ 8 h 51"/>
                  <a:gd name="T74" fmla="*/ 19 w 32"/>
                  <a:gd name="T75" fmla="*/ 9 h 51"/>
                  <a:gd name="T76" fmla="*/ 14 w 32"/>
                  <a:gd name="T77" fmla="*/ 17 h 51"/>
                  <a:gd name="T78" fmla="*/ 16 w 32"/>
                  <a:gd name="T79" fmla="*/ 27 h 51"/>
                  <a:gd name="T80" fmla="*/ 29 w 32"/>
                  <a:gd name="T81" fmla="*/ 38 h 51"/>
                  <a:gd name="T82" fmla="*/ 3 w 32"/>
                  <a:gd name="T83" fmla="*/ 40 h 51"/>
                  <a:gd name="T84" fmla="*/ 9 w 32"/>
                  <a:gd name="T85" fmla="*/ 27 h 51"/>
                  <a:gd name="T86" fmla="*/ 8 w 32"/>
                  <a:gd name="T87" fmla="*/ 27 h 51"/>
                  <a:gd name="T88" fmla="*/ 12 w 32"/>
                  <a:gd name="T89" fmla="*/ 1 h 51"/>
                  <a:gd name="T90" fmla="*/ 1 w 32"/>
                  <a:gd name="T91" fmla="*/ 27 h 51"/>
                  <a:gd name="T92" fmla="*/ 5 w 32"/>
                  <a:gd name="T93" fmla="*/ 32 h 51"/>
                  <a:gd name="T94" fmla="*/ 0 w 32"/>
                  <a:gd name="T95" fmla="*/ 41 h 51"/>
                  <a:gd name="T96" fmla="*/ 4 w 32"/>
                  <a:gd name="T97" fmla="*/ 50 h 51"/>
                  <a:gd name="T98" fmla="*/ 30 w 32"/>
                  <a:gd name="T99" fmla="*/ 50 h 51"/>
                  <a:gd name="T100" fmla="*/ 32 w 32"/>
                  <a:gd name="T101" fmla="*/ 44 h 51"/>
                  <a:gd name="T102" fmla="*/ 30 w 32"/>
                  <a:gd name="T103" fmla="*/ 37 h 51"/>
                  <a:gd name="T104" fmla="*/ 24 w 32"/>
                  <a:gd name="T105" fmla="*/ 32 h 51"/>
                  <a:gd name="T106" fmla="*/ 16 w 32"/>
                  <a:gd name="T107" fmla="*/ 21 h 51"/>
                  <a:gd name="T108" fmla="*/ 20 w 32"/>
                  <a:gd name="T109" fmla="*/ 17 h 51"/>
                  <a:gd name="T110" fmla="*/ 29 w 32"/>
                  <a:gd name="T11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51">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7" name="Freeform 193"/>
              <p:cNvSpPr>
                <a:spLocks noEditPoints="1"/>
              </p:cNvSpPr>
              <p:nvPr/>
            </p:nvSpPr>
            <p:spPr bwMode="auto">
              <a:xfrm>
                <a:off x="3546" y="2115"/>
                <a:ext cx="105" cy="64"/>
              </a:xfrm>
              <a:custGeom>
                <a:avLst/>
                <a:gdLst>
                  <a:gd name="T0" fmla="*/ 35 w 44"/>
                  <a:gd name="T1" fmla="*/ 26 h 27"/>
                  <a:gd name="T2" fmla="*/ 43 w 44"/>
                  <a:gd name="T3" fmla="*/ 14 h 27"/>
                  <a:gd name="T4" fmla="*/ 43 w 44"/>
                  <a:gd name="T5" fmla="*/ 26 h 27"/>
                  <a:gd name="T6" fmla="*/ 35 w 44"/>
                  <a:gd name="T7" fmla="*/ 26 h 27"/>
                  <a:gd name="T8" fmla="*/ 5 w 44"/>
                  <a:gd name="T9" fmla="*/ 26 h 27"/>
                  <a:gd name="T10" fmla="*/ 2 w 44"/>
                  <a:gd name="T11" fmla="*/ 26 h 27"/>
                  <a:gd name="T12" fmla="*/ 2 w 44"/>
                  <a:gd name="T13" fmla="*/ 10 h 27"/>
                  <a:gd name="T14" fmla="*/ 1 w 44"/>
                  <a:gd name="T15" fmla="*/ 8 h 27"/>
                  <a:gd name="T16" fmla="*/ 2 w 44"/>
                  <a:gd name="T17" fmla="*/ 2 h 27"/>
                  <a:gd name="T18" fmla="*/ 2 w 44"/>
                  <a:gd name="T19" fmla="*/ 1 h 27"/>
                  <a:gd name="T20" fmla="*/ 21 w 44"/>
                  <a:gd name="T21" fmla="*/ 1 h 27"/>
                  <a:gd name="T22" fmla="*/ 4 w 44"/>
                  <a:gd name="T23" fmla="*/ 25 h 27"/>
                  <a:gd name="T24" fmla="*/ 5 w 44"/>
                  <a:gd name="T25" fmla="*/ 26 h 27"/>
                  <a:gd name="T26" fmla="*/ 5 w 44"/>
                  <a:gd name="T27" fmla="*/ 26 h 27"/>
                  <a:gd name="T28" fmla="*/ 22 w 44"/>
                  <a:gd name="T29" fmla="*/ 1 h 27"/>
                  <a:gd name="T30" fmla="*/ 30 w 44"/>
                  <a:gd name="T31" fmla="*/ 1 h 27"/>
                  <a:gd name="T32" fmla="*/ 13 w 44"/>
                  <a:gd name="T33" fmla="*/ 25 h 27"/>
                  <a:gd name="T34" fmla="*/ 13 w 44"/>
                  <a:gd name="T35" fmla="*/ 26 h 27"/>
                  <a:gd name="T36" fmla="*/ 11 w 44"/>
                  <a:gd name="T37" fmla="*/ 26 h 27"/>
                  <a:gd name="T38" fmla="*/ 10 w 44"/>
                  <a:gd name="T39" fmla="*/ 26 h 27"/>
                  <a:gd name="T40" fmla="*/ 6 w 44"/>
                  <a:gd name="T41" fmla="*/ 26 h 27"/>
                  <a:gd name="T42" fmla="*/ 5 w 44"/>
                  <a:gd name="T43" fmla="*/ 26 h 27"/>
                  <a:gd name="T44" fmla="*/ 14 w 44"/>
                  <a:gd name="T45" fmla="*/ 26 h 27"/>
                  <a:gd name="T46" fmla="*/ 31 w 44"/>
                  <a:gd name="T47" fmla="*/ 1 h 27"/>
                  <a:gd name="T48" fmla="*/ 38 w 44"/>
                  <a:gd name="T49" fmla="*/ 1 h 27"/>
                  <a:gd name="T50" fmla="*/ 43 w 44"/>
                  <a:gd name="T51" fmla="*/ 1 h 27"/>
                  <a:gd name="T52" fmla="*/ 43 w 44"/>
                  <a:gd name="T53" fmla="*/ 3 h 27"/>
                  <a:gd name="T54" fmla="*/ 43 w 44"/>
                  <a:gd name="T55" fmla="*/ 3 h 27"/>
                  <a:gd name="T56" fmla="*/ 43 w 44"/>
                  <a:gd name="T57" fmla="*/ 13 h 27"/>
                  <a:gd name="T58" fmla="*/ 43 w 44"/>
                  <a:gd name="T59" fmla="*/ 13 h 27"/>
                  <a:gd name="T60" fmla="*/ 34 w 44"/>
                  <a:gd name="T61" fmla="*/ 25 h 27"/>
                  <a:gd name="T62" fmla="*/ 35 w 44"/>
                  <a:gd name="T63" fmla="*/ 26 h 27"/>
                  <a:gd name="T64" fmla="*/ 14 w 44"/>
                  <a:gd name="T65" fmla="*/ 26 h 27"/>
                  <a:gd name="T66" fmla="*/ 22 w 44"/>
                  <a:gd name="T67" fmla="*/ 0 h 27"/>
                  <a:gd name="T68" fmla="*/ 22 w 44"/>
                  <a:gd name="T69" fmla="*/ 0 h 27"/>
                  <a:gd name="T70" fmla="*/ 2 w 44"/>
                  <a:gd name="T71" fmla="*/ 0 h 27"/>
                  <a:gd name="T72" fmla="*/ 1 w 44"/>
                  <a:gd name="T73" fmla="*/ 1 h 27"/>
                  <a:gd name="T74" fmla="*/ 0 w 44"/>
                  <a:gd name="T75" fmla="*/ 8 h 27"/>
                  <a:gd name="T76" fmla="*/ 1 w 44"/>
                  <a:gd name="T77" fmla="*/ 10 h 27"/>
                  <a:gd name="T78" fmla="*/ 1 w 44"/>
                  <a:gd name="T79" fmla="*/ 26 h 27"/>
                  <a:gd name="T80" fmla="*/ 2 w 44"/>
                  <a:gd name="T81" fmla="*/ 27 h 27"/>
                  <a:gd name="T82" fmla="*/ 6 w 44"/>
                  <a:gd name="T83" fmla="*/ 27 h 27"/>
                  <a:gd name="T84" fmla="*/ 10 w 44"/>
                  <a:gd name="T85" fmla="*/ 27 h 27"/>
                  <a:gd name="T86" fmla="*/ 43 w 44"/>
                  <a:gd name="T87" fmla="*/ 27 h 27"/>
                  <a:gd name="T88" fmla="*/ 44 w 44"/>
                  <a:gd name="T89" fmla="*/ 26 h 27"/>
                  <a:gd name="T90" fmla="*/ 44 w 44"/>
                  <a:gd name="T91" fmla="*/ 3 h 27"/>
                  <a:gd name="T92" fmla="*/ 44 w 44"/>
                  <a:gd name="T93" fmla="*/ 3 h 27"/>
                  <a:gd name="T94" fmla="*/ 44 w 44"/>
                  <a:gd name="T95" fmla="*/ 1 h 27"/>
                  <a:gd name="T96" fmla="*/ 43 w 44"/>
                  <a:gd name="T97" fmla="*/ 0 h 27"/>
                  <a:gd name="T98" fmla="*/ 22 w 44"/>
                  <a:gd name="T99" fmla="*/ 0 h 27"/>
                  <a:gd name="T100" fmla="*/ 22 w 44"/>
                  <a:gd name="T10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7">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8" name="Freeform 194"/>
              <p:cNvSpPr>
                <a:spLocks noEditPoints="1"/>
              </p:cNvSpPr>
              <p:nvPr/>
            </p:nvSpPr>
            <p:spPr bwMode="auto">
              <a:xfrm>
                <a:off x="3499" y="2267"/>
                <a:ext cx="104" cy="95"/>
              </a:xfrm>
              <a:custGeom>
                <a:avLst/>
                <a:gdLst>
                  <a:gd name="T0" fmla="*/ 4 w 44"/>
                  <a:gd name="T1" fmla="*/ 36 h 40"/>
                  <a:gd name="T2" fmla="*/ 16 w 44"/>
                  <a:gd name="T3" fmla="*/ 39 h 40"/>
                  <a:gd name="T4" fmla="*/ 16 w 44"/>
                  <a:gd name="T5" fmla="*/ 39 h 40"/>
                  <a:gd name="T6" fmla="*/ 28 w 44"/>
                  <a:gd name="T7" fmla="*/ 34 h 40"/>
                  <a:gd name="T8" fmla="*/ 30 w 44"/>
                  <a:gd name="T9" fmla="*/ 15 h 40"/>
                  <a:gd name="T10" fmla="*/ 35 w 44"/>
                  <a:gd name="T11" fmla="*/ 12 h 40"/>
                  <a:gd name="T12" fmla="*/ 37 w 44"/>
                  <a:gd name="T13" fmla="*/ 20 h 40"/>
                  <a:gd name="T14" fmla="*/ 30 w 44"/>
                  <a:gd name="T15" fmla="*/ 20 h 40"/>
                  <a:gd name="T16" fmla="*/ 35 w 44"/>
                  <a:gd name="T17" fmla="*/ 8 h 40"/>
                  <a:gd name="T18" fmla="*/ 33 w 44"/>
                  <a:gd name="T19" fmla="*/ 26 h 40"/>
                  <a:gd name="T20" fmla="*/ 30 w 44"/>
                  <a:gd name="T21" fmla="*/ 22 h 40"/>
                  <a:gd name="T22" fmla="*/ 39 w 44"/>
                  <a:gd name="T23" fmla="*/ 13 h 40"/>
                  <a:gd name="T24" fmla="*/ 31 w 44"/>
                  <a:gd name="T25" fmla="*/ 12 h 40"/>
                  <a:gd name="T26" fmla="*/ 30 w 44"/>
                  <a:gd name="T27" fmla="*/ 11 h 40"/>
                  <a:gd name="T28" fmla="*/ 29 w 44"/>
                  <a:gd name="T29" fmla="*/ 8 h 40"/>
                  <a:gd name="T30" fmla="*/ 24 w 44"/>
                  <a:gd name="T31" fmla="*/ 15 h 40"/>
                  <a:gd name="T32" fmla="*/ 24 w 44"/>
                  <a:gd name="T33" fmla="*/ 15 h 40"/>
                  <a:gd name="T34" fmla="*/ 29 w 44"/>
                  <a:gd name="T35" fmla="*/ 10 h 40"/>
                  <a:gd name="T36" fmla="*/ 25 w 44"/>
                  <a:gd name="T37" fmla="*/ 22 h 40"/>
                  <a:gd name="T38" fmla="*/ 25 w 44"/>
                  <a:gd name="T39" fmla="*/ 22 h 40"/>
                  <a:gd name="T40" fmla="*/ 28 w 44"/>
                  <a:gd name="T41" fmla="*/ 20 h 40"/>
                  <a:gd name="T42" fmla="*/ 25 w 44"/>
                  <a:gd name="T43" fmla="*/ 26 h 40"/>
                  <a:gd name="T44" fmla="*/ 28 w 44"/>
                  <a:gd name="T45" fmla="*/ 31 h 40"/>
                  <a:gd name="T46" fmla="*/ 24 w 44"/>
                  <a:gd name="T47" fmla="*/ 36 h 40"/>
                  <a:gd name="T48" fmla="*/ 3 w 44"/>
                  <a:gd name="T49" fmla="*/ 32 h 40"/>
                  <a:gd name="T50" fmla="*/ 5 w 44"/>
                  <a:gd name="T51" fmla="*/ 9 h 40"/>
                  <a:gd name="T52" fmla="*/ 27 w 44"/>
                  <a:gd name="T53" fmla="*/ 9 h 40"/>
                  <a:gd name="T54" fmla="*/ 24 w 44"/>
                  <a:gd name="T55" fmla="*/ 12 h 40"/>
                  <a:gd name="T56" fmla="*/ 8 w 44"/>
                  <a:gd name="T57" fmla="*/ 8 h 40"/>
                  <a:gd name="T58" fmla="*/ 16 w 44"/>
                  <a:gd name="T59" fmla="*/ 5 h 40"/>
                  <a:gd name="T60" fmla="*/ 24 w 44"/>
                  <a:gd name="T61" fmla="*/ 7 h 40"/>
                  <a:gd name="T62" fmla="*/ 23 w 44"/>
                  <a:gd name="T63" fmla="*/ 7 h 40"/>
                  <a:gd name="T64" fmla="*/ 9 w 44"/>
                  <a:gd name="T65" fmla="*/ 7 h 40"/>
                  <a:gd name="T66" fmla="*/ 9 w 44"/>
                  <a:gd name="T67" fmla="*/ 8 h 40"/>
                  <a:gd name="T68" fmla="*/ 22 w 44"/>
                  <a:gd name="T69" fmla="*/ 8 h 40"/>
                  <a:gd name="T70" fmla="*/ 13 w 44"/>
                  <a:gd name="T71" fmla="*/ 7 h 40"/>
                  <a:gd name="T72" fmla="*/ 16 w 44"/>
                  <a:gd name="T73" fmla="*/ 8 h 40"/>
                  <a:gd name="T74" fmla="*/ 15 w 44"/>
                  <a:gd name="T75" fmla="*/ 7 h 40"/>
                  <a:gd name="T76" fmla="*/ 18 w 44"/>
                  <a:gd name="T77" fmla="*/ 8 h 40"/>
                  <a:gd name="T78" fmla="*/ 15 w 44"/>
                  <a:gd name="T79" fmla="*/ 6 h 40"/>
                  <a:gd name="T80" fmla="*/ 21 w 44"/>
                  <a:gd name="T81" fmla="*/ 9 h 40"/>
                  <a:gd name="T82" fmla="*/ 2 w 44"/>
                  <a:gd name="T83" fmla="*/ 6 h 40"/>
                  <a:gd name="T84" fmla="*/ 16 w 44"/>
                  <a:gd name="T85" fmla="*/ 1 h 40"/>
                  <a:gd name="T86" fmla="*/ 27 w 44"/>
                  <a:gd name="T87" fmla="*/ 8 h 40"/>
                  <a:gd name="T88" fmla="*/ 4 w 44"/>
                  <a:gd name="T89" fmla="*/ 8 h 40"/>
                  <a:gd name="T90" fmla="*/ 1 w 44"/>
                  <a:gd name="T91" fmla="*/ 5 h 40"/>
                  <a:gd name="T92" fmla="*/ 1 w 44"/>
                  <a:gd name="T93" fmla="*/ 23 h 40"/>
                  <a:gd name="T94" fmla="*/ 3 w 44"/>
                  <a:gd name="T95" fmla="*/ 34 h 40"/>
                  <a:gd name="T96" fmla="*/ 3 w 44"/>
                  <a:gd name="T97" fmla="*/ 36 h 40"/>
                  <a:gd name="T98" fmla="*/ 3 w 44"/>
                  <a:gd name="T99" fmla="*/ 37 h 40"/>
                  <a:gd name="T100" fmla="*/ 28 w 44"/>
                  <a:gd name="T101" fmla="*/ 37 h 40"/>
                  <a:gd name="T102" fmla="*/ 28 w 44"/>
                  <a:gd name="T103" fmla="*/ 35 h 40"/>
                  <a:gd name="T104" fmla="*/ 29 w 44"/>
                  <a:gd name="T105" fmla="*/ 34 h 40"/>
                  <a:gd name="T106" fmla="*/ 29 w 44"/>
                  <a:gd name="T107" fmla="*/ 25 h 40"/>
                  <a:gd name="T108" fmla="*/ 42 w 44"/>
                  <a:gd name="T109" fmla="*/ 11 h 40"/>
                  <a:gd name="T110" fmla="*/ 30 w 44"/>
                  <a:gd name="T111" fmla="*/ 9 h 40"/>
                  <a:gd name="T112" fmla="*/ 30 w 44"/>
                  <a:gd name="T113" fmla="*/ 5 h 40"/>
                  <a:gd name="T114" fmla="*/ 16 w 44"/>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0">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09" name="Freeform 195"/>
              <p:cNvSpPr>
                <a:spLocks noEditPoints="1"/>
              </p:cNvSpPr>
              <p:nvPr/>
            </p:nvSpPr>
            <p:spPr bwMode="auto">
              <a:xfrm>
                <a:off x="3396" y="2220"/>
                <a:ext cx="112" cy="78"/>
              </a:xfrm>
              <a:custGeom>
                <a:avLst/>
                <a:gdLst>
                  <a:gd name="T0" fmla="*/ 18 w 47"/>
                  <a:gd name="T1" fmla="*/ 22 h 33"/>
                  <a:gd name="T2" fmla="*/ 17 w 47"/>
                  <a:gd name="T3" fmla="*/ 22 h 33"/>
                  <a:gd name="T4" fmla="*/ 3 w 47"/>
                  <a:gd name="T5" fmla="*/ 19 h 33"/>
                  <a:gd name="T6" fmla="*/ 1 w 47"/>
                  <a:gd name="T7" fmla="*/ 11 h 33"/>
                  <a:gd name="T8" fmla="*/ 16 w 47"/>
                  <a:gd name="T9" fmla="*/ 2 h 33"/>
                  <a:gd name="T10" fmla="*/ 19 w 47"/>
                  <a:gd name="T11" fmla="*/ 2 h 33"/>
                  <a:gd name="T12" fmla="*/ 24 w 47"/>
                  <a:gd name="T13" fmla="*/ 1 h 33"/>
                  <a:gd name="T14" fmla="*/ 32 w 47"/>
                  <a:gd name="T15" fmla="*/ 1 h 33"/>
                  <a:gd name="T16" fmla="*/ 44 w 47"/>
                  <a:gd name="T17" fmla="*/ 7 h 33"/>
                  <a:gd name="T18" fmla="*/ 44 w 47"/>
                  <a:gd name="T19" fmla="*/ 7 h 33"/>
                  <a:gd name="T20" fmla="*/ 41 w 47"/>
                  <a:gd name="T21" fmla="*/ 20 h 33"/>
                  <a:gd name="T22" fmla="*/ 35 w 47"/>
                  <a:gd name="T23" fmla="*/ 27 h 33"/>
                  <a:gd name="T24" fmla="*/ 33 w 47"/>
                  <a:gd name="T25" fmla="*/ 31 h 33"/>
                  <a:gd name="T26" fmla="*/ 34 w 47"/>
                  <a:gd name="T27" fmla="*/ 27 h 33"/>
                  <a:gd name="T28" fmla="*/ 35 w 47"/>
                  <a:gd name="T29" fmla="*/ 22 h 33"/>
                  <a:gd name="T30" fmla="*/ 33 w 47"/>
                  <a:gd name="T31" fmla="*/ 21 h 33"/>
                  <a:gd name="T32" fmla="*/ 31 w 47"/>
                  <a:gd name="T33" fmla="*/ 21 h 33"/>
                  <a:gd name="T34" fmla="*/ 25 w 47"/>
                  <a:gd name="T35" fmla="*/ 22 h 33"/>
                  <a:gd name="T36" fmla="*/ 18 w 47"/>
                  <a:gd name="T37" fmla="*/ 22 h 33"/>
                  <a:gd name="T38" fmla="*/ 32 w 47"/>
                  <a:gd name="T39" fmla="*/ 0 h 33"/>
                  <a:gd name="T40" fmla="*/ 24 w 47"/>
                  <a:gd name="T41" fmla="*/ 0 h 33"/>
                  <a:gd name="T42" fmla="*/ 19 w 47"/>
                  <a:gd name="T43" fmla="*/ 1 h 33"/>
                  <a:gd name="T44" fmla="*/ 16 w 47"/>
                  <a:gd name="T45" fmla="*/ 1 h 33"/>
                  <a:gd name="T46" fmla="*/ 0 w 47"/>
                  <a:gd name="T47" fmla="*/ 11 h 33"/>
                  <a:gd name="T48" fmla="*/ 3 w 47"/>
                  <a:gd name="T49" fmla="*/ 19 h 33"/>
                  <a:gd name="T50" fmla="*/ 17 w 47"/>
                  <a:gd name="T51" fmla="*/ 23 h 33"/>
                  <a:gd name="T52" fmla="*/ 18 w 47"/>
                  <a:gd name="T53" fmla="*/ 23 h 33"/>
                  <a:gd name="T54" fmla="*/ 25 w 47"/>
                  <a:gd name="T55" fmla="*/ 22 h 33"/>
                  <a:gd name="T56" fmla="*/ 31 w 47"/>
                  <a:gd name="T57" fmla="*/ 22 h 33"/>
                  <a:gd name="T58" fmla="*/ 33 w 47"/>
                  <a:gd name="T59" fmla="*/ 22 h 33"/>
                  <a:gd name="T60" fmla="*/ 34 w 47"/>
                  <a:gd name="T61" fmla="*/ 22 h 33"/>
                  <a:gd name="T62" fmla="*/ 33 w 47"/>
                  <a:gd name="T63" fmla="*/ 27 h 33"/>
                  <a:gd name="T64" fmla="*/ 31 w 47"/>
                  <a:gd name="T65" fmla="*/ 32 h 33"/>
                  <a:gd name="T66" fmla="*/ 31 w 47"/>
                  <a:gd name="T67" fmla="*/ 33 h 33"/>
                  <a:gd name="T68" fmla="*/ 32 w 47"/>
                  <a:gd name="T69" fmla="*/ 33 h 33"/>
                  <a:gd name="T70" fmla="*/ 32 w 47"/>
                  <a:gd name="T71" fmla="*/ 33 h 33"/>
                  <a:gd name="T72" fmla="*/ 36 w 47"/>
                  <a:gd name="T73" fmla="*/ 28 h 33"/>
                  <a:gd name="T74" fmla="*/ 41 w 47"/>
                  <a:gd name="T75" fmla="*/ 21 h 33"/>
                  <a:gd name="T76" fmla="*/ 45 w 47"/>
                  <a:gd name="T77" fmla="*/ 7 h 33"/>
                  <a:gd name="T78" fmla="*/ 45 w 47"/>
                  <a:gd name="T79" fmla="*/ 6 h 33"/>
                  <a:gd name="T80" fmla="*/ 45 w 47"/>
                  <a:gd name="T81" fmla="*/ 6 h 33"/>
                  <a:gd name="T82" fmla="*/ 44 w 47"/>
                  <a:gd name="T83" fmla="*/ 5 h 33"/>
                  <a:gd name="T84" fmla="*/ 44 w 47"/>
                  <a:gd name="T85" fmla="*/ 5 h 33"/>
                  <a:gd name="T86" fmla="*/ 32 w 4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33">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10" name="Freeform 196"/>
              <p:cNvSpPr>
                <a:spLocks noEditPoints="1"/>
              </p:cNvSpPr>
              <p:nvPr/>
            </p:nvSpPr>
            <p:spPr bwMode="auto">
              <a:xfrm>
                <a:off x="3439" y="2239"/>
                <a:ext cx="12" cy="14"/>
              </a:xfrm>
              <a:custGeom>
                <a:avLst/>
                <a:gdLst>
                  <a:gd name="T0" fmla="*/ 3 w 5"/>
                  <a:gd name="T1" fmla="*/ 5 h 6"/>
                  <a:gd name="T2" fmla="*/ 2 w 5"/>
                  <a:gd name="T3" fmla="*/ 4 h 6"/>
                  <a:gd name="T4" fmla="*/ 2 w 5"/>
                  <a:gd name="T5" fmla="*/ 1 h 6"/>
                  <a:gd name="T6" fmla="*/ 3 w 5"/>
                  <a:gd name="T7" fmla="*/ 1 h 6"/>
                  <a:gd name="T8" fmla="*/ 4 w 5"/>
                  <a:gd name="T9" fmla="*/ 1 h 6"/>
                  <a:gd name="T10" fmla="*/ 4 w 5"/>
                  <a:gd name="T11" fmla="*/ 2 h 6"/>
                  <a:gd name="T12" fmla="*/ 4 w 5"/>
                  <a:gd name="T13" fmla="*/ 3 h 6"/>
                  <a:gd name="T14" fmla="*/ 4 w 5"/>
                  <a:gd name="T15" fmla="*/ 4 h 6"/>
                  <a:gd name="T16" fmla="*/ 3 w 5"/>
                  <a:gd name="T17" fmla="*/ 5 h 6"/>
                  <a:gd name="T18" fmla="*/ 3 w 5"/>
                  <a:gd name="T19" fmla="*/ 0 h 6"/>
                  <a:gd name="T20" fmla="*/ 1 w 5"/>
                  <a:gd name="T21" fmla="*/ 1 h 6"/>
                  <a:gd name="T22" fmla="*/ 1 w 5"/>
                  <a:gd name="T23" fmla="*/ 4 h 6"/>
                  <a:gd name="T24" fmla="*/ 3 w 5"/>
                  <a:gd name="T25" fmla="*/ 6 h 6"/>
                  <a:gd name="T26" fmla="*/ 4 w 5"/>
                  <a:gd name="T27" fmla="*/ 5 h 6"/>
                  <a:gd name="T28" fmla="*/ 5 w 5"/>
                  <a:gd name="T29" fmla="*/ 4 h 6"/>
                  <a:gd name="T30" fmla="*/ 5 w 5"/>
                  <a:gd name="T31" fmla="*/ 2 h 6"/>
                  <a:gd name="T32" fmla="*/ 5 w 5"/>
                  <a:gd name="T33" fmla="*/ 1 h 6"/>
                  <a:gd name="T34" fmla="*/ 3 w 5"/>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11" name="Freeform 197"/>
              <p:cNvSpPr>
                <a:spLocks noEditPoints="1"/>
              </p:cNvSpPr>
              <p:nvPr/>
            </p:nvSpPr>
            <p:spPr bwMode="auto">
              <a:xfrm>
                <a:off x="3461" y="2239"/>
                <a:ext cx="16" cy="21"/>
              </a:xfrm>
              <a:custGeom>
                <a:avLst/>
                <a:gdLst>
                  <a:gd name="T0" fmla="*/ 1 w 7"/>
                  <a:gd name="T1" fmla="*/ 8 h 9"/>
                  <a:gd name="T2" fmla="*/ 1 w 7"/>
                  <a:gd name="T3" fmla="*/ 2 h 9"/>
                  <a:gd name="T4" fmla="*/ 1 w 7"/>
                  <a:gd name="T5" fmla="*/ 2 h 9"/>
                  <a:gd name="T6" fmla="*/ 1 w 7"/>
                  <a:gd name="T7" fmla="*/ 1 h 9"/>
                  <a:gd name="T8" fmla="*/ 6 w 7"/>
                  <a:gd name="T9" fmla="*/ 7 h 9"/>
                  <a:gd name="T10" fmla="*/ 1 w 7"/>
                  <a:gd name="T11" fmla="*/ 8 h 9"/>
                  <a:gd name="T12" fmla="*/ 1 w 7"/>
                  <a:gd name="T13" fmla="*/ 0 h 9"/>
                  <a:gd name="T14" fmla="*/ 1 w 7"/>
                  <a:gd name="T15" fmla="*/ 1 h 9"/>
                  <a:gd name="T16" fmla="*/ 0 w 7"/>
                  <a:gd name="T17" fmla="*/ 1 h 9"/>
                  <a:gd name="T18" fmla="*/ 0 w 7"/>
                  <a:gd name="T19" fmla="*/ 2 h 9"/>
                  <a:gd name="T20" fmla="*/ 0 w 7"/>
                  <a:gd name="T21" fmla="*/ 9 h 9"/>
                  <a:gd name="T22" fmla="*/ 1 w 7"/>
                  <a:gd name="T23" fmla="*/ 9 h 9"/>
                  <a:gd name="T24" fmla="*/ 7 w 7"/>
                  <a:gd name="T25" fmla="*/ 7 h 9"/>
                  <a:gd name="T26" fmla="*/ 7 w 7"/>
                  <a:gd name="T27" fmla="*/ 7 h 9"/>
                  <a:gd name="T28" fmla="*/ 1 w 7"/>
                  <a:gd name="T29" fmla="*/ 0 h 9"/>
                  <a:gd name="T30" fmla="*/ 1 w 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9">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12" name="Freeform 198"/>
              <p:cNvSpPr>
                <a:spLocks noEditPoints="1"/>
              </p:cNvSpPr>
              <p:nvPr/>
            </p:nvSpPr>
            <p:spPr bwMode="auto">
              <a:xfrm>
                <a:off x="3670" y="2550"/>
                <a:ext cx="88" cy="79"/>
              </a:xfrm>
              <a:custGeom>
                <a:avLst/>
                <a:gdLst>
                  <a:gd name="T0" fmla="*/ 29 w 37"/>
                  <a:gd name="T1" fmla="*/ 29 h 33"/>
                  <a:gd name="T2" fmla="*/ 27 w 37"/>
                  <a:gd name="T3" fmla="*/ 30 h 33"/>
                  <a:gd name="T4" fmla="*/ 27 w 37"/>
                  <a:gd name="T5" fmla="*/ 29 h 33"/>
                  <a:gd name="T6" fmla="*/ 9 w 37"/>
                  <a:gd name="T7" fmla="*/ 27 h 33"/>
                  <a:gd name="T8" fmla="*/ 11 w 37"/>
                  <a:gd name="T9" fmla="*/ 26 h 33"/>
                  <a:gd name="T10" fmla="*/ 7 w 37"/>
                  <a:gd name="T11" fmla="*/ 26 h 33"/>
                  <a:gd name="T12" fmla="*/ 33 w 37"/>
                  <a:gd name="T13" fmla="*/ 19 h 33"/>
                  <a:gd name="T14" fmla="*/ 11 w 37"/>
                  <a:gd name="T15" fmla="*/ 19 h 33"/>
                  <a:gd name="T16" fmla="*/ 8 w 37"/>
                  <a:gd name="T17" fmla="*/ 20 h 33"/>
                  <a:gd name="T18" fmla="*/ 13 w 37"/>
                  <a:gd name="T19" fmla="*/ 24 h 33"/>
                  <a:gd name="T20" fmla="*/ 16 w 37"/>
                  <a:gd name="T21" fmla="*/ 31 h 33"/>
                  <a:gd name="T22" fmla="*/ 15 w 37"/>
                  <a:gd name="T23" fmla="*/ 22 h 33"/>
                  <a:gd name="T24" fmla="*/ 14 w 37"/>
                  <a:gd name="T25" fmla="*/ 19 h 33"/>
                  <a:gd name="T26" fmla="*/ 22 w 37"/>
                  <a:gd name="T27" fmla="*/ 28 h 33"/>
                  <a:gd name="T28" fmla="*/ 13 w 37"/>
                  <a:gd name="T29" fmla="*/ 28 h 33"/>
                  <a:gd name="T30" fmla="*/ 12 w 37"/>
                  <a:gd name="T31" fmla="*/ 18 h 33"/>
                  <a:gd name="T32" fmla="*/ 11 w 37"/>
                  <a:gd name="T33" fmla="*/ 17 h 33"/>
                  <a:gd name="T34" fmla="*/ 7 w 37"/>
                  <a:gd name="T35" fmla="*/ 17 h 33"/>
                  <a:gd name="T36" fmla="*/ 9 w 37"/>
                  <a:gd name="T37" fmla="*/ 19 h 33"/>
                  <a:gd name="T38" fmla="*/ 12 w 37"/>
                  <a:gd name="T39" fmla="*/ 17 h 33"/>
                  <a:gd name="T40" fmla="*/ 6 w 37"/>
                  <a:gd name="T41" fmla="*/ 17 h 33"/>
                  <a:gd name="T42" fmla="*/ 33 w 37"/>
                  <a:gd name="T43" fmla="*/ 19 h 33"/>
                  <a:gd name="T44" fmla="*/ 29 w 37"/>
                  <a:gd name="T45" fmla="*/ 15 h 33"/>
                  <a:gd name="T46" fmla="*/ 30 w 37"/>
                  <a:gd name="T47" fmla="*/ 17 h 33"/>
                  <a:gd name="T48" fmla="*/ 31 w 37"/>
                  <a:gd name="T49" fmla="*/ 15 h 33"/>
                  <a:gd name="T50" fmla="*/ 33 w 37"/>
                  <a:gd name="T51" fmla="*/ 15 h 33"/>
                  <a:gd name="T52" fmla="*/ 33 w 37"/>
                  <a:gd name="T53" fmla="*/ 19 h 33"/>
                  <a:gd name="T54" fmla="*/ 18 w 37"/>
                  <a:gd name="T55" fmla="*/ 12 h 33"/>
                  <a:gd name="T56" fmla="*/ 17 w 37"/>
                  <a:gd name="T57" fmla="*/ 11 h 33"/>
                  <a:gd name="T58" fmla="*/ 15 w 37"/>
                  <a:gd name="T59" fmla="*/ 12 h 33"/>
                  <a:gd name="T60" fmla="*/ 22 w 37"/>
                  <a:gd name="T61" fmla="*/ 9 h 33"/>
                  <a:gd name="T62" fmla="*/ 10 w 37"/>
                  <a:gd name="T63" fmla="*/ 9 h 33"/>
                  <a:gd name="T64" fmla="*/ 11 w 37"/>
                  <a:gd name="T65" fmla="*/ 4 h 33"/>
                  <a:gd name="T66" fmla="*/ 19 w 37"/>
                  <a:gd name="T67" fmla="*/ 7 h 33"/>
                  <a:gd name="T68" fmla="*/ 18 w 37"/>
                  <a:gd name="T69" fmla="*/ 7 h 33"/>
                  <a:gd name="T70" fmla="*/ 18 w 37"/>
                  <a:gd name="T71" fmla="*/ 10 h 33"/>
                  <a:gd name="T72" fmla="*/ 13 w 37"/>
                  <a:gd name="T73" fmla="*/ 7 h 33"/>
                  <a:gd name="T74" fmla="*/ 26 w 37"/>
                  <a:gd name="T75" fmla="*/ 12 h 33"/>
                  <a:gd name="T76" fmla="*/ 32 w 37"/>
                  <a:gd name="T77" fmla="*/ 8 h 33"/>
                  <a:gd name="T78" fmla="*/ 22 w 37"/>
                  <a:gd name="T79" fmla="*/ 24 h 33"/>
                  <a:gd name="T80" fmla="*/ 19 w 37"/>
                  <a:gd name="T81" fmla="*/ 16 h 33"/>
                  <a:gd name="T82" fmla="*/ 22 w 37"/>
                  <a:gd name="T83" fmla="*/ 2 h 33"/>
                  <a:gd name="T84" fmla="*/ 27 w 37"/>
                  <a:gd name="T85" fmla="*/ 16 h 33"/>
                  <a:gd name="T86" fmla="*/ 33 w 37"/>
                  <a:gd name="T87" fmla="*/ 21 h 33"/>
                  <a:gd name="T88" fmla="*/ 23 w 37"/>
                  <a:gd name="T89" fmla="*/ 28 h 33"/>
                  <a:gd name="T90" fmla="*/ 13 w 37"/>
                  <a:gd name="T91" fmla="*/ 16 h 33"/>
                  <a:gd name="T92" fmla="*/ 6 w 37"/>
                  <a:gd name="T93" fmla="*/ 12 h 33"/>
                  <a:gd name="T94" fmla="*/ 14 w 37"/>
                  <a:gd name="T95" fmla="*/ 13 h 33"/>
                  <a:gd name="T96" fmla="*/ 19 w 37"/>
                  <a:gd name="T97" fmla="*/ 18 h 33"/>
                  <a:gd name="T98" fmla="*/ 22 w 37"/>
                  <a:gd name="T99" fmla="*/ 1 h 33"/>
                  <a:gd name="T100" fmla="*/ 7 w 37"/>
                  <a:gd name="T101" fmla="*/ 8 h 33"/>
                  <a:gd name="T102" fmla="*/ 6 w 37"/>
                  <a:gd name="T103" fmla="*/ 25 h 33"/>
                  <a:gd name="T104" fmla="*/ 15 w 37"/>
                  <a:gd name="T105" fmla="*/ 33 h 33"/>
                  <a:gd name="T106" fmla="*/ 26 w 37"/>
                  <a:gd name="T107" fmla="*/ 31 h 33"/>
                  <a:gd name="T108" fmla="*/ 29 w 37"/>
                  <a:gd name="T109" fmla="*/ 30 h 33"/>
                  <a:gd name="T110" fmla="*/ 36 w 37"/>
                  <a:gd name="T111" fmla="*/ 22 h 33"/>
                  <a:gd name="T112" fmla="*/ 33 w 37"/>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33">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13" name="Freeform 199"/>
              <p:cNvSpPr>
                <a:spLocks noEditPoints="1"/>
              </p:cNvSpPr>
              <p:nvPr/>
            </p:nvSpPr>
            <p:spPr bwMode="auto">
              <a:xfrm>
                <a:off x="3993" y="2512"/>
                <a:ext cx="96" cy="105"/>
              </a:xfrm>
              <a:custGeom>
                <a:avLst/>
                <a:gdLst>
                  <a:gd name="T0" fmla="*/ 26 w 40"/>
                  <a:gd name="T1" fmla="*/ 40 h 44"/>
                  <a:gd name="T2" fmla="*/ 22 w 40"/>
                  <a:gd name="T3" fmla="*/ 38 h 44"/>
                  <a:gd name="T4" fmla="*/ 26 w 40"/>
                  <a:gd name="T5" fmla="*/ 38 h 44"/>
                  <a:gd name="T6" fmla="*/ 23 w 40"/>
                  <a:gd name="T7" fmla="*/ 39 h 44"/>
                  <a:gd name="T8" fmla="*/ 22 w 40"/>
                  <a:gd name="T9" fmla="*/ 36 h 44"/>
                  <a:gd name="T10" fmla="*/ 7 w 40"/>
                  <a:gd name="T11" fmla="*/ 35 h 44"/>
                  <a:gd name="T12" fmla="*/ 25 w 40"/>
                  <a:gd name="T13" fmla="*/ 34 h 44"/>
                  <a:gd name="T14" fmla="*/ 8 w 40"/>
                  <a:gd name="T15" fmla="*/ 33 h 44"/>
                  <a:gd name="T16" fmla="*/ 23 w 40"/>
                  <a:gd name="T17" fmla="*/ 33 h 44"/>
                  <a:gd name="T18" fmla="*/ 7 w 40"/>
                  <a:gd name="T19" fmla="*/ 32 h 44"/>
                  <a:gd name="T20" fmla="*/ 28 w 40"/>
                  <a:gd name="T21" fmla="*/ 37 h 44"/>
                  <a:gd name="T22" fmla="*/ 30 w 40"/>
                  <a:gd name="T23" fmla="*/ 27 h 44"/>
                  <a:gd name="T24" fmla="*/ 33 w 40"/>
                  <a:gd name="T25" fmla="*/ 36 h 44"/>
                  <a:gd name="T26" fmla="*/ 25 w 40"/>
                  <a:gd name="T27" fmla="*/ 19 h 44"/>
                  <a:gd name="T28" fmla="*/ 26 w 40"/>
                  <a:gd name="T29" fmla="*/ 18 h 44"/>
                  <a:gd name="T30" fmla="*/ 15 w 40"/>
                  <a:gd name="T31" fmla="*/ 19 h 44"/>
                  <a:gd name="T32" fmla="*/ 16 w 40"/>
                  <a:gd name="T33" fmla="*/ 15 h 44"/>
                  <a:gd name="T34" fmla="*/ 18 w 40"/>
                  <a:gd name="T35" fmla="*/ 15 h 44"/>
                  <a:gd name="T36" fmla="*/ 24 w 40"/>
                  <a:gd name="T37" fmla="*/ 15 h 44"/>
                  <a:gd name="T38" fmla="*/ 7 w 40"/>
                  <a:gd name="T39" fmla="*/ 15 h 44"/>
                  <a:gd name="T40" fmla="*/ 17 w 40"/>
                  <a:gd name="T41" fmla="*/ 14 h 44"/>
                  <a:gd name="T42" fmla="*/ 16 w 40"/>
                  <a:gd name="T43" fmla="*/ 12 h 44"/>
                  <a:gd name="T44" fmla="*/ 17 w 40"/>
                  <a:gd name="T45" fmla="*/ 12 h 44"/>
                  <a:gd name="T46" fmla="*/ 5 w 40"/>
                  <a:gd name="T47" fmla="*/ 11 h 44"/>
                  <a:gd name="T48" fmla="*/ 6 w 40"/>
                  <a:gd name="T49" fmla="*/ 11 h 44"/>
                  <a:gd name="T50" fmla="*/ 27 w 40"/>
                  <a:gd name="T51" fmla="*/ 10 h 44"/>
                  <a:gd name="T52" fmla="*/ 17 w 40"/>
                  <a:gd name="T53" fmla="*/ 11 h 44"/>
                  <a:gd name="T54" fmla="*/ 14 w 40"/>
                  <a:gd name="T55" fmla="*/ 11 h 44"/>
                  <a:gd name="T56" fmla="*/ 29 w 40"/>
                  <a:gd name="T57" fmla="*/ 13 h 44"/>
                  <a:gd name="T58" fmla="*/ 29 w 40"/>
                  <a:gd name="T59" fmla="*/ 11 h 44"/>
                  <a:gd name="T60" fmla="*/ 33 w 40"/>
                  <a:gd name="T61" fmla="*/ 20 h 44"/>
                  <a:gd name="T62" fmla="*/ 26 w 40"/>
                  <a:gd name="T63" fmla="*/ 21 h 44"/>
                  <a:gd name="T64" fmla="*/ 27 w 40"/>
                  <a:gd name="T65" fmla="*/ 20 h 44"/>
                  <a:gd name="T66" fmla="*/ 27 w 40"/>
                  <a:gd name="T67" fmla="*/ 9 h 44"/>
                  <a:gd name="T68" fmla="*/ 16 w 40"/>
                  <a:gd name="T69" fmla="*/ 7 h 44"/>
                  <a:gd name="T70" fmla="*/ 17 w 40"/>
                  <a:gd name="T71" fmla="*/ 7 h 44"/>
                  <a:gd name="T72" fmla="*/ 21 w 40"/>
                  <a:gd name="T73" fmla="*/ 8 h 44"/>
                  <a:gd name="T74" fmla="*/ 25 w 40"/>
                  <a:gd name="T75" fmla="*/ 13 h 44"/>
                  <a:gd name="T76" fmla="*/ 22 w 40"/>
                  <a:gd name="T77" fmla="*/ 18 h 44"/>
                  <a:gd name="T78" fmla="*/ 14 w 40"/>
                  <a:gd name="T79" fmla="*/ 24 h 44"/>
                  <a:gd name="T80" fmla="*/ 18 w 40"/>
                  <a:gd name="T81" fmla="*/ 24 h 44"/>
                  <a:gd name="T82" fmla="*/ 25 w 40"/>
                  <a:gd name="T83" fmla="*/ 22 h 44"/>
                  <a:gd name="T84" fmla="*/ 34 w 40"/>
                  <a:gd name="T85" fmla="*/ 25 h 44"/>
                  <a:gd name="T86" fmla="*/ 21 w 40"/>
                  <a:gd name="T87" fmla="*/ 33 h 44"/>
                  <a:gd name="T88" fmla="*/ 19 w 40"/>
                  <a:gd name="T89" fmla="*/ 40 h 44"/>
                  <a:gd name="T90" fmla="*/ 14 w 40"/>
                  <a:gd name="T91" fmla="*/ 23 h 44"/>
                  <a:gd name="T92" fmla="*/ 18 w 40"/>
                  <a:gd name="T93" fmla="*/ 13 h 44"/>
                  <a:gd name="T94" fmla="*/ 2 w 40"/>
                  <a:gd name="T95" fmla="*/ 21 h 44"/>
                  <a:gd name="T96" fmla="*/ 13 w 40"/>
                  <a:gd name="T97" fmla="*/ 2 h 44"/>
                  <a:gd name="T98" fmla="*/ 13 w 40"/>
                  <a:gd name="T99" fmla="*/ 11 h 44"/>
                  <a:gd name="T100" fmla="*/ 6 w 40"/>
                  <a:gd name="T101" fmla="*/ 19 h 44"/>
                  <a:gd name="T102" fmla="*/ 6 w 40"/>
                  <a:gd name="T103" fmla="*/ 20 h 44"/>
                  <a:gd name="T104" fmla="*/ 13 w 40"/>
                  <a:gd name="T105" fmla="*/ 18 h 44"/>
                  <a:gd name="T106" fmla="*/ 16 w 40"/>
                  <a:gd name="T107" fmla="*/ 16 h 44"/>
                  <a:gd name="T108" fmla="*/ 7 w 40"/>
                  <a:gd name="T109" fmla="*/ 29 h 44"/>
                  <a:gd name="T110" fmla="*/ 1 w 40"/>
                  <a:gd name="T111" fmla="*/ 16 h 44"/>
                  <a:gd name="T112" fmla="*/ 6 w 40"/>
                  <a:gd name="T113" fmla="*/ 32 h 44"/>
                  <a:gd name="T114" fmla="*/ 8 w 40"/>
                  <a:gd name="T115" fmla="*/ 37 h 44"/>
                  <a:gd name="T116" fmla="*/ 9 w 40"/>
                  <a:gd name="T117" fmla="*/ 40 h 44"/>
                  <a:gd name="T118" fmla="*/ 27 w 40"/>
                  <a:gd name="T119" fmla="*/ 41 h 44"/>
                  <a:gd name="T120" fmla="*/ 34 w 40"/>
                  <a:gd name="T121" fmla="*/ 35 h 44"/>
                  <a:gd name="T122" fmla="*/ 33 w 40"/>
                  <a:gd name="T123" fmla="*/ 8 h 44"/>
                  <a:gd name="T124" fmla="*/ 17 w 40"/>
                  <a:gd name="T12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4">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14" name="Freeform 200"/>
              <p:cNvSpPr>
                <a:spLocks noEditPoints="1"/>
              </p:cNvSpPr>
              <p:nvPr/>
            </p:nvSpPr>
            <p:spPr bwMode="auto">
              <a:xfrm>
                <a:off x="4274" y="2091"/>
                <a:ext cx="53" cy="60"/>
              </a:xfrm>
              <a:custGeom>
                <a:avLst/>
                <a:gdLst>
                  <a:gd name="T0" fmla="*/ 16 w 22"/>
                  <a:gd name="T1" fmla="*/ 15 h 25"/>
                  <a:gd name="T2" fmla="*/ 14 w 22"/>
                  <a:gd name="T3" fmla="*/ 16 h 25"/>
                  <a:gd name="T4" fmla="*/ 8 w 22"/>
                  <a:gd name="T5" fmla="*/ 14 h 25"/>
                  <a:gd name="T6" fmla="*/ 1 w 22"/>
                  <a:gd name="T7" fmla="*/ 24 h 25"/>
                  <a:gd name="T8" fmla="*/ 18 w 22"/>
                  <a:gd name="T9" fmla="*/ 11 h 25"/>
                  <a:gd name="T10" fmla="*/ 17 w 22"/>
                  <a:gd name="T11" fmla="*/ 11 h 25"/>
                  <a:gd name="T12" fmla="*/ 17 w 22"/>
                  <a:gd name="T13" fmla="*/ 11 h 25"/>
                  <a:gd name="T14" fmla="*/ 8 w 22"/>
                  <a:gd name="T15" fmla="*/ 13 h 25"/>
                  <a:gd name="T16" fmla="*/ 10 w 22"/>
                  <a:gd name="T17" fmla="*/ 5 h 25"/>
                  <a:gd name="T18" fmla="*/ 10 w 22"/>
                  <a:gd name="T19" fmla="*/ 6 h 25"/>
                  <a:gd name="T20" fmla="*/ 10 w 22"/>
                  <a:gd name="T21" fmla="*/ 7 h 25"/>
                  <a:gd name="T22" fmla="*/ 15 w 22"/>
                  <a:gd name="T23" fmla="*/ 13 h 25"/>
                  <a:gd name="T24" fmla="*/ 16 w 22"/>
                  <a:gd name="T25" fmla="*/ 13 h 25"/>
                  <a:gd name="T26" fmla="*/ 18 w 22"/>
                  <a:gd name="T27" fmla="*/ 12 h 25"/>
                  <a:gd name="T28" fmla="*/ 15 w 22"/>
                  <a:gd name="T29" fmla="*/ 14 h 25"/>
                  <a:gd name="T30" fmla="*/ 18 w 22"/>
                  <a:gd name="T31" fmla="*/ 14 h 25"/>
                  <a:gd name="T32" fmla="*/ 14 w 22"/>
                  <a:gd name="T33" fmla="*/ 14 h 25"/>
                  <a:gd name="T34" fmla="*/ 17 w 22"/>
                  <a:gd name="T35" fmla="*/ 15 h 25"/>
                  <a:gd name="T36" fmla="*/ 16 w 22"/>
                  <a:gd name="T37" fmla="*/ 15 h 25"/>
                  <a:gd name="T38" fmla="*/ 13 w 22"/>
                  <a:gd name="T39" fmla="*/ 16 h 25"/>
                  <a:gd name="T40" fmla="*/ 11 w 22"/>
                  <a:gd name="T41" fmla="*/ 11 h 25"/>
                  <a:gd name="T42" fmla="*/ 14 w 22"/>
                  <a:gd name="T43" fmla="*/ 3 h 25"/>
                  <a:gd name="T44" fmla="*/ 19 w 22"/>
                  <a:gd name="T45" fmla="*/ 6 h 25"/>
                  <a:gd name="T46" fmla="*/ 19 w 22"/>
                  <a:gd name="T47" fmla="*/ 7 h 25"/>
                  <a:gd name="T48" fmla="*/ 17 w 22"/>
                  <a:gd name="T49" fmla="*/ 7 h 25"/>
                  <a:gd name="T50" fmla="*/ 19 w 22"/>
                  <a:gd name="T51" fmla="*/ 7 h 25"/>
                  <a:gd name="T52" fmla="*/ 16 w 22"/>
                  <a:gd name="T53" fmla="*/ 7 h 25"/>
                  <a:gd name="T54" fmla="*/ 18 w 22"/>
                  <a:gd name="T55" fmla="*/ 9 h 25"/>
                  <a:gd name="T56" fmla="*/ 16 w 22"/>
                  <a:gd name="T57" fmla="*/ 8 h 25"/>
                  <a:gd name="T58" fmla="*/ 17 w 22"/>
                  <a:gd name="T59" fmla="*/ 9 h 25"/>
                  <a:gd name="T60" fmla="*/ 15 w 22"/>
                  <a:gd name="T61" fmla="*/ 9 h 25"/>
                  <a:gd name="T62" fmla="*/ 17 w 22"/>
                  <a:gd name="T63" fmla="*/ 10 h 25"/>
                  <a:gd name="T64" fmla="*/ 15 w 22"/>
                  <a:gd name="T65" fmla="*/ 10 h 25"/>
                  <a:gd name="T66" fmla="*/ 14 w 22"/>
                  <a:gd name="T67" fmla="*/ 11 h 25"/>
                  <a:gd name="T68" fmla="*/ 16 w 22"/>
                  <a:gd name="T69" fmla="*/ 11 h 25"/>
                  <a:gd name="T70" fmla="*/ 14 w 22"/>
                  <a:gd name="T71" fmla="*/ 11 h 25"/>
                  <a:gd name="T72" fmla="*/ 14 w 22"/>
                  <a:gd name="T73" fmla="*/ 12 h 25"/>
                  <a:gd name="T74" fmla="*/ 15 w 22"/>
                  <a:gd name="T75" fmla="*/ 3 h 25"/>
                  <a:gd name="T76" fmla="*/ 20 w 22"/>
                  <a:gd name="T77" fmla="*/ 2 h 25"/>
                  <a:gd name="T78" fmla="*/ 19 w 22"/>
                  <a:gd name="T79" fmla="*/ 5 h 25"/>
                  <a:gd name="T80" fmla="*/ 14 w 22"/>
                  <a:gd name="T81" fmla="*/ 0 h 25"/>
                  <a:gd name="T82" fmla="*/ 11 w 22"/>
                  <a:gd name="T83" fmla="*/ 4 h 25"/>
                  <a:gd name="T84" fmla="*/ 6 w 22"/>
                  <a:gd name="T85" fmla="*/ 9 h 25"/>
                  <a:gd name="T86" fmla="*/ 1 w 22"/>
                  <a:gd name="T87" fmla="*/ 21 h 25"/>
                  <a:gd name="T88" fmla="*/ 0 w 22"/>
                  <a:gd name="T89" fmla="*/ 25 h 25"/>
                  <a:gd name="T90" fmla="*/ 4 w 22"/>
                  <a:gd name="T91" fmla="*/ 23 h 25"/>
                  <a:gd name="T92" fmla="*/ 12 w 22"/>
                  <a:gd name="T93" fmla="*/ 17 h 25"/>
                  <a:gd name="T94" fmla="*/ 19 w 22"/>
                  <a:gd name="T95" fmla="*/ 9 h 25"/>
                  <a:gd name="T96" fmla="*/ 21 w 22"/>
                  <a:gd name="T97" fmla="*/ 5 h 25"/>
                  <a:gd name="T98" fmla="*/ 16 w 22"/>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5">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15" name="Freeform 201"/>
              <p:cNvSpPr>
                <a:spLocks noEditPoints="1"/>
              </p:cNvSpPr>
              <p:nvPr/>
            </p:nvSpPr>
            <p:spPr bwMode="auto">
              <a:xfrm>
                <a:off x="3432" y="2091"/>
                <a:ext cx="83" cy="117"/>
              </a:xfrm>
              <a:custGeom>
                <a:avLst/>
                <a:gdLst>
                  <a:gd name="T0" fmla="*/ 27 w 35"/>
                  <a:gd name="T1" fmla="*/ 48 h 49"/>
                  <a:gd name="T2" fmla="*/ 24 w 35"/>
                  <a:gd name="T3" fmla="*/ 44 h 49"/>
                  <a:gd name="T4" fmla="*/ 29 w 35"/>
                  <a:gd name="T5" fmla="*/ 48 h 49"/>
                  <a:gd name="T6" fmla="*/ 22 w 35"/>
                  <a:gd name="T7" fmla="*/ 47 h 49"/>
                  <a:gd name="T8" fmla="*/ 30 w 35"/>
                  <a:gd name="T9" fmla="*/ 48 h 49"/>
                  <a:gd name="T10" fmla="*/ 17 w 35"/>
                  <a:gd name="T11" fmla="*/ 46 h 49"/>
                  <a:gd name="T12" fmla="*/ 14 w 35"/>
                  <a:gd name="T13" fmla="*/ 44 h 49"/>
                  <a:gd name="T14" fmla="*/ 13 w 35"/>
                  <a:gd name="T15" fmla="*/ 40 h 49"/>
                  <a:gd name="T16" fmla="*/ 15 w 35"/>
                  <a:gd name="T17" fmla="*/ 41 h 49"/>
                  <a:gd name="T18" fmla="*/ 12 w 35"/>
                  <a:gd name="T19" fmla="*/ 39 h 49"/>
                  <a:gd name="T20" fmla="*/ 11 w 35"/>
                  <a:gd name="T21" fmla="*/ 38 h 49"/>
                  <a:gd name="T22" fmla="*/ 8 w 35"/>
                  <a:gd name="T23" fmla="*/ 36 h 49"/>
                  <a:gd name="T24" fmla="*/ 7 w 35"/>
                  <a:gd name="T25" fmla="*/ 33 h 49"/>
                  <a:gd name="T26" fmla="*/ 3 w 35"/>
                  <a:gd name="T27" fmla="*/ 29 h 49"/>
                  <a:gd name="T28" fmla="*/ 4 w 35"/>
                  <a:gd name="T29" fmla="*/ 29 h 49"/>
                  <a:gd name="T30" fmla="*/ 5 w 35"/>
                  <a:gd name="T31" fmla="*/ 29 h 49"/>
                  <a:gd name="T32" fmla="*/ 20 w 35"/>
                  <a:gd name="T33" fmla="*/ 29 h 49"/>
                  <a:gd name="T34" fmla="*/ 18 w 35"/>
                  <a:gd name="T35" fmla="*/ 29 h 49"/>
                  <a:gd name="T36" fmla="*/ 24 w 35"/>
                  <a:gd name="T37" fmla="*/ 29 h 49"/>
                  <a:gd name="T38" fmla="*/ 23 w 35"/>
                  <a:gd name="T39" fmla="*/ 32 h 49"/>
                  <a:gd name="T40" fmla="*/ 27 w 35"/>
                  <a:gd name="T41" fmla="*/ 29 h 49"/>
                  <a:gd name="T42" fmla="*/ 29 w 35"/>
                  <a:gd name="T43" fmla="*/ 29 h 49"/>
                  <a:gd name="T44" fmla="*/ 1 w 35"/>
                  <a:gd name="T45" fmla="*/ 29 h 49"/>
                  <a:gd name="T46" fmla="*/ 1 w 35"/>
                  <a:gd name="T47" fmla="*/ 23 h 49"/>
                  <a:gd name="T48" fmla="*/ 3 w 35"/>
                  <a:gd name="T49" fmla="*/ 23 h 49"/>
                  <a:gd name="T50" fmla="*/ 22 w 35"/>
                  <a:gd name="T51" fmla="*/ 21 h 49"/>
                  <a:gd name="T52" fmla="*/ 20 w 35"/>
                  <a:gd name="T53" fmla="*/ 23 h 49"/>
                  <a:gd name="T54" fmla="*/ 23 w 35"/>
                  <a:gd name="T55" fmla="*/ 23 h 49"/>
                  <a:gd name="T56" fmla="*/ 16 w 35"/>
                  <a:gd name="T57" fmla="*/ 23 h 49"/>
                  <a:gd name="T58" fmla="*/ 18 w 35"/>
                  <a:gd name="T59" fmla="*/ 23 h 49"/>
                  <a:gd name="T60" fmla="*/ 26 w 35"/>
                  <a:gd name="T61" fmla="*/ 21 h 49"/>
                  <a:gd name="T62" fmla="*/ 28 w 35"/>
                  <a:gd name="T63" fmla="*/ 21 h 49"/>
                  <a:gd name="T64" fmla="*/ 5 w 35"/>
                  <a:gd name="T65" fmla="*/ 21 h 49"/>
                  <a:gd name="T66" fmla="*/ 1 w 35"/>
                  <a:gd name="T67" fmla="*/ 21 h 49"/>
                  <a:gd name="T68" fmla="*/ 18 w 35"/>
                  <a:gd name="T69" fmla="*/ 15 h 49"/>
                  <a:gd name="T70" fmla="*/ 18 w 35"/>
                  <a:gd name="T71" fmla="*/ 14 h 49"/>
                  <a:gd name="T72" fmla="*/ 30 w 35"/>
                  <a:gd name="T73" fmla="*/ 12 h 49"/>
                  <a:gd name="T74" fmla="*/ 22 w 35"/>
                  <a:gd name="T75" fmla="*/ 10 h 49"/>
                  <a:gd name="T76" fmla="*/ 30 w 35"/>
                  <a:gd name="T77" fmla="*/ 10 h 49"/>
                  <a:gd name="T78" fmla="*/ 23 w 35"/>
                  <a:gd name="T79" fmla="*/ 11 h 49"/>
                  <a:gd name="T80" fmla="*/ 28 w 35"/>
                  <a:gd name="T81" fmla="*/ 9 h 49"/>
                  <a:gd name="T82" fmla="*/ 24 w 35"/>
                  <a:gd name="T83" fmla="*/ 11 h 49"/>
                  <a:gd name="T84" fmla="*/ 33 w 35"/>
                  <a:gd name="T85" fmla="*/ 10 h 49"/>
                  <a:gd name="T86" fmla="*/ 16 w 35"/>
                  <a:gd name="T87" fmla="*/ 15 h 49"/>
                  <a:gd name="T88" fmla="*/ 18 w 35"/>
                  <a:gd name="T89" fmla="*/ 20 h 49"/>
                  <a:gd name="T90" fmla="*/ 14 w 35"/>
                  <a:gd name="T91" fmla="*/ 24 h 49"/>
                  <a:gd name="T92" fmla="*/ 19 w 35"/>
                  <a:gd name="T93" fmla="*/ 28 h 49"/>
                  <a:gd name="T94" fmla="*/ 17 w 35"/>
                  <a:gd name="T95" fmla="*/ 32 h 49"/>
                  <a:gd name="T96" fmla="*/ 8 w 35"/>
                  <a:gd name="T97" fmla="*/ 28 h 49"/>
                  <a:gd name="T98" fmla="*/ 3 w 35"/>
                  <a:gd name="T99" fmla="*/ 25 h 49"/>
                  <a:gd name="T100" fmla="*/ 4 w 35"/>
                  <a:gd name="T101" fmla="*/ 20 h 49"/>
                  <a:gd name="T102" fmla="*/ 26 w 35"/>
                  <a:gd name="T103" fmla="*/ 0 h 49"/>
                  <a:gd name="T104" fmla="*/ 2 w 35"/>
                  <a:gd name="T105" fmla="*/ 15 h 49"/>
                  <a:gd name="T106" fmla="*/ 0 w 35"/>
                  <a:gd name="T107" fmla="*/ 24 h 49"/>
                  <a:gd name="T108" fmla="*/ 2 w 35"/>
                  <a:gd name="T109" fmla="*/ 24 h 49"/>
                  <a:gd name="T110" fmla="*/ 1 w 35"/>
                  <a:gd name="T111" fmla="*/ 34 h 49"/>
                  <a:gd name="T112" fmla="*/ 28 w 35"/>
                  <a:gd name="T113" fmla="*/ 49 h 49"/>
                  <a:gd name="T114" fmla="*/ 35 w 35"/>
                  <a:gd name="T115" fmla="*/ 43 h 49"/>
                  <a:gd name="T116" fmla="*/ 28 w 35"/>
                  <a:gd name="T117" fmla="*/ 33 h 49"/>
                  <a:gd name="T118" fmla="*/ 29 w 35"/>
                  <a:gd name="T119" fmla="*/ 23 h 49"/>
                  <a:gd name="T120" fmla="*/ 21 w 35"/>
                  <a:gd name="T121" fmla="*/ 15 h 49"/>
                  <a:gd name="T122" fmla="*/ 34 w 35"/>
                  <a:gd name="T12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49">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16" name="Freeform 202"/>
              <p:cNvSpPr>
                <a:spLocks noEditPoints="1"/>
              </p:cNvSpPr>
              <p:nvPr/>
            </p:nvSpPr>
            <p:spPr bwMode="auto">
              <a:xfrm>
                <a:off x="3344" y="2039"/>
                <a:ext cx="76" cy="169"/>
              </a:xfrm>
              <a:custGeom>
                <a:avLst/>
                <a:gdLst>
                  <a:gd name="T0" fmla="*/ 24 w 32"/>
                  <a:gd name="T1" fmla="*/ 69 h 71"/>
                  <a:gd name="T2" fmla="*/ 26 w 32"/>
                  <a:gd name="T3" fmla="*/ 70 h 71"/>
                  <a:gd name="T4" fmla="*/ 27 w 32"/>
                  <a:gd name="T5" fmla="*/ 69 h 71"/>
                  <a:gd name="T6" fmla="*/ 29 w 32"/>
                  <a:gd name="T7" fmla="*/ 67 h 71"/>
                  <a:gd name="T8" fmla="*/ 29 w 32"/>
                  <a:gd name="T9" fmla="*/ 67 h 71"/>
                  <a:gd name="T10" fmla="*/ 27 w 32"/>
                  <a:gd name="T11" fmla="*/ 66 h 71"/>
                  <a:gd name="T12" fmla="*/ 28 w 32"/>
                  <a:gd name="T13" fmla="*/ 68 h 71"/>
                  <a:gd name="T14" fmla="*/ 27 w 32"/>
                  <a:gd name="T15" fmla="*/ 65 h 71"/>
                  <a:gd name="T16" fmla="*/ 25 w 32"/>
                  <a:gd name="T17" fmla="*/ 61 h 71"/>
                  <a:gd name="T18" fmla="*/ 19 w 32"/>
                  <a:gd name="T19" fmla="*/ 52 h 71"/>
                  <a:gd name="T20" fmla="*/ 20 w 32"/>
                  <a:gd name="T21" fmla="*/ 52 h 71"/>
                  <a:gd name="T22" fmla="*/ 20 w 32"/>
                  <a:gd name="T23" fmla="*/ 50 h 71"/>
                  <a:gd name="T24" fmla="*/ 16 w 32"/>
                  <a:gd name="T25" fmla="*/ 40 h 71"/>
                  <a:gd name="T26" fmla="*/ 19 w 32"/>
                  <a:gd name="T27" fmla="*/ 47 h 71"/>
                  <a:gd name="T28" fmla="*/ 18 w 32"/>
                  <a:gd name="T29" fmla="*/ 45 h 71"/>
                  <a:gd name="T30" fmla="*/ 18 w 32"/>
                  <a:gd name="T31" fmla="*/ 40 h 71"/>
                  <a:gd name="T32" fmla="*/ 17 w 32"/>
                  <a:gd name="T33" fmla="*/ 34 h 71"/>
                  <a:gd name="T34" fmla="*/ 18 w 32"/>
                  <a:gd name="T35" fmla="*/ 39 h 71"/>
                  <a:gd name="T36" fmla="*/ 19 w 32"/>
                  <a:gd name="T37" fmla="*/ 26 h 71"/>
                  <a:gd name="T38" fmla="*/ 19 w 32"/>
                  <a:gd name="T39" fmla="*/ 28 h 71"/>
                  <a:gd name="T40" fmla="*/ 20 w 32"/>
                  <a:gd name="T41" fmla="*/ 32 h 71"/>
                  <a:gd name="T42" fmla="*/ 21 w 32"/>
                  <a:gd name="T43" fmla="*/ 28 h 71"/>
                  <a:gd name="T44" fmla="*/ 21 w 32"/>
                  <a:gd name="T45" fmla="*/ 28 h 71"/>
                  <a:gd name="T46" fmla="*/ 20 w 32"/>
                  <a:gd name="T47" fmla="*/ 28 h 71"/>
                  <a:gd name="T48" fmla="*/ 19 w 32"/>
                  <a:gd name="T49" fmla="*/ 25 h 71"/>
                  <a:gd name="T50" fmla="*/ 21 w 32"/>
                  <a:gd name="T51" fmla="*/ 29 h 71"/>
                  <a:gd name="T52" fmla="*/ 21 w 32"/>
                  <a:gd name="T53" fmla="*/ 21 h 71"/>
                  <a:gd name="T54" fmla="*/ 24 w 32"/>
                  <a:gd name="T55" fmla="*/ 25 h 71"/>
                  <a:gd name="T56" fmla="*/ 25 w 32"/>
                  <a:gd name="T57" fmla="*/ 25 h 71"/>
                  <a:gd name="T58" fmla="*/ 25 w 32"/>
                  <a:gd name="T59" fmla="*/ 21 h 71"/>
                  <a:gd name="T60" fmla="*/ 26 w 32"/>
                  <a:gd name="T61" fmla="*/ 25 h 71"/>
                  <a:gd name="T62" fmla="*/ 27 w 32"/>
                  <a:gd name="T63" fmla="*/ 21 h 71"/>
                  <a:gd name="T64" fmla="*/ 29 w 32"/>
                  <a:gd name="T65" fmla="*/ 24 h 71"/>
                  <a:gd name="T66" fmla="*/ 29 w 32"/>
                  <a:gd name="T67" fmla="*/ 21 h 71"/>
                  <a:gd name="T68" fmla="*/ 31 w 32"/>
                  <a:gd name="T69" fmla="*/ 24 h 71"/>
                  <a:gd name="T70" fmla="*/ 8 w 32"/>
                  <a:gd name="T71" fmla="*/ 23 h 71"/>
                  <a:gd name="T72" fmla="*/ 9 w 32"/>
                  <a:gd name="T73" fmla="*/ 23 h 71"/>
                  <a:gd name="T74" fmla="*/ 7 w 32"/>
                  <a:gd name="T75" fmla="*/ 21 h 71"/>
                  <a:gd name="T76" fmla="*/ 7 w 32"/>
                  <a:gd name="T77" fmla="*/ 23 h 71"/>
                  <a:gd name="T78" fmla="*/ 6 w 32"/>
                  <a:gd name="T79" fmla="*/ 20 h 71"/>
                  <a:gd name="T80" fmla="*/ 25 w 32"/>
                  <a:gd name="T81" fmla="*/ 4 h 71"/>
                  <a:gd name="T82" fmla="*/ 23 w 32"/>
                  <a:gd name="T83" fmla="*/ 69 h 71"/>
                  <a:gd name="T84" fmla="*/ 11 w 32"/>
                  <a:gd name="T85" fmla="*/ 20 h 71"/>
                  <a:gd name="T86" fmla="*/ 16 w 32"/>
                  <a:gd name="T87" fmla="*/ 8 h 71"/>
                  <a:gd name="T88" fmla="*/ 25 w 32"/>
                  <a:gd name="T89" fmla="*/ 20 h 71"/>
                  <a:gd name="T90" fmla="*/ 23 w 32"/>
                  <a:gd name="T91" fmla="*/ 69 h 71"/>
                  <a:gd name="T92" fmla="*/ 15 w 32"/>
                  <a:gd name="T93" fmla="*/ 7 h 71"/>
                  <a:gd name="T94" fmla="*/ 3 w 32"/>
                  <a:gd name="T95" fmla="*/ 20 h 71"/>
                  <a:gd name="T96" fmla="*/ 8 w 32"/>
                  <a:gd name="T97" fmla="*/ 24 h 71"/>
                  <a:gd name="T98" fmla="*/ 23 w 32"/>
                  <a:gd name="T99" fmla="*/ 70 h 71"/>
                  <a:gd name="T100" fmla="*/ 26 w 32"/>
                  <a:gd name="T101" fmla="*/ 71 h 71"/>
                  <a:gd name="T102" fmla="*/ 30 w 32"/>
                  <a:gd name="T103" fmla="*/ 66 h 71"/>
                  <a:gd name="T104" fmla="*/ 23 w 32"/>
                  <a:gd name="T105" fmla="*/ 26 h 71"/>
                  <a:gd name="T106" fmla="*/ 32 w 32"/>
                  <a:gd name="T107" fmla="*/ 25 h 71"/>
                  <a:gd name="T108" fmla="*/ 32 w 32"/>
                  <a:gd name="T109" fmla="*/ 25 h 71"/>
                  <a:gd name="T110" fmla="*/ 32 w 32"/>
                  <a:gd name="T111" fmla="*/ 25 h 71"/>
                  <a:gd name="T112" fmla="*/ 27 w 32"/>
                  <a:gd name="T113" fmla="*/ 6 h 71"/>
                  <a:gd name="T114" fmla="*/ 24 w 32"/>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71">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17" name="Freeform 203"/>
              <p:cNvSpPr>
                <a:spLocks noEditPoints="1"/>
              </p:cNvSpPr>
              <p:nvPr/>
            </p:nvSpPr>
            <p:spPr bwMode="auto">
              <a:xfrm>
                <a:off x="4046" y="2148"/>
                <a:ext cx="66" cy="67"/>
              </a:xfrm>
              <a:custGeom>
                <a:avLst/>
                <a:gdLst>
                  <a:gd name="T0" fmla="*/ 14 w 28"/>
                  <a:gd name="T1" fmla="*/ 27 h 28"/>
                  <a:gd name="T2" fmla="*/ 12 w 28"/>
                  <a:gd name="T3" fmla="*/ 27 h 28"/>
                  <a:gd name="T4" fmla="*/ 11 w 28"/>
                  <a:gd name="T5" fmla="*/ 27 h 28"/>
                  <a:gd name="T6" fmla="*/ 3 w 28"/>
                  <a:gd name="T7" fmla="*/ 24 h 28"/>
                  <a:gd name="T8" fmla="*/ 2 w 28"/>
                  <a:gd name="T9" fmla="*/ 19 h 28"/>
                  <a:gd name="T10" fmla="*/ 2 w 28"/>
                  <a:gd name="T11" fmla="*/ 16 h 28"/>
                  <a:gd name="T12" fmla="*/ 3 w 28"/>
                  <a:gd name="T13" fmla="*/ 7 h 28"/>
                  <a:gd name="T14" fmla="*/ 13 w 28"/>
                  <a:gd name="T15" fmla="*/ 4 h 28"/>
                  <a:gd name="T16" fmla="*/ 16 w 28"/>
                  <a:gd name="T17" fmla="*/ 4 h 28"/>
                  <a:gd name="T18" fmla="*/ 16 w 28"/>
                  <a:gd name="T19" fmla="*/ 4 h 28"/>
                  <a:gd name="T20" fmla="*/ 21 w 28"/>
                  <a:gd name="T21" fmla="*/ 5 h 28"/>
                  <a:gd name="T22" fmla="*/ 16 w 28"/>
                  <a:gd name="T23" fmla="*/ 13 h 28"/>
                  <a:gd name="T24" fmla="*/ 13 w 28"/>
                  <a:gd name="T25" fmla="*/ 17 h 28"/>
                  <a:gd name="T26" fmla="*/ 12 w 28"/>
                  <a:gd name="T27" fmla="*/ 13 h 28"/>
                  <a:gd name="T28" fmla="*/ 10 w 28"/>
                  <a:gd name="T29" fmla="*/ 9 h 28"/>
                  <a:gd name="T30" fmla="*/ 9 w 28"/>
                  <a:gd name="T31" fmla="*/ 9 h 28"/>
                  <a:gd name="T32" fmla="*/ 9 w 28"/>
                  <a:gd name="T33" fmla="*/ 9 h 28"/>
                  <a:gd name="T34" fmla="*/ 6 w 28"/>
                  <a:gd name="T35" fmla="*/ 12 h 28"/>
                  <a:gd name="T36" fmla="*/ 6 w 28"/>
                  <a:gd name="T37" fmla="*/ 12 h 28"/>
                  <a:gd name="T38" fmla="*/ 6 w 28"/>
                  <a:gd name="T39" fmla="*/ 13 h 28"/>
                  <a:gd name="T40" fmla="*/ 13 w 28"/>
                  <a:gd name="T41" fmla="*/ 22 h 28"/>
                  <a:gd name="T42" fmla="*/ 13 w 28"/>
                  <a:gd name="T43" fmla="*/ 23 h 28"/>
                  <a:gd name="T44" fmla="*/ 14 w 28"/>
                  <a:gd name="T45" fmla="*/ 22 h 28"/>
                  <a:gd name="T46" fmla="*/ 25 w 28"/>
                  <a:gd name="T47" fmla="*/ 8 h 28"/>
                  <a:gd name="T48" fmla="*/ 25 w 28"/>
                  <a:gd name="T49" fmla="*/ 9 h 28"/>
                  <a:gd name="T50" fmla="*/ 25 w 28"/>
                  <a:gd name="T51" fmla="*/ 10 h 28"/>
                  <a:gd name="T52" fmla="*/ 25 w 28"/>
                  <a:gd name="T53" fmla="*/ 21 h 28"/>
                  <a:gd name="T54" fmla="*/ 22 w 28"/>
                  <a:gd name="T55" fmla="*/ 25 h 28"/>
                  <a:gd name="T56" fmla="*/ 14 w 28"/>
                  <a:gd name="T57" fmla="*/ 27 h 28"/>
                  <a:gd name="T58" fmla="*/ 13 w 28"/>
                  <a:gd name="T59" fmla="*/ 18 h 28"/>
                  <a:gd name="T60" fmla="*/ 14 w 28"/>
                  <a:gd name="T61" fmla="*/ 18 h 28"/>
                  <a:gd name="T62" fmla="*/ 17 w 28"/>
                  <a:gd name="T63" fmla="*/ 13 h 28"/>
                  <a:gd name="T64" fmla="*/ 25 w 28"/>
                  <a:gd name="T65" fmla="*/ 2 h 28"/>
                  <a:gd name="T66" fmla="*/ 27 w 28"/>
                  <a:gd name="T67" fmla="*/ 4 h 28"/>
                  <a:gd name="T68" fmla="*/ 13 w 28"/>
                  <a:gd name="T69" fmla="*/ 21 h 28"/>
                  <a:gd name="T70" fmla="*/ 7 w 28"/>
                  <a:gd name="T71" fmla="*/ 13 h 28"/>
                  <a:gd name="T72" fmla="*/ 9 w 28"/>
                  <a:gd name="T73" fmla="*/ 10 h 28"/>
                  <a:gd name="T74" fmla="*/ 11 w 28"/>
                  <a:gd name="T75" fmla="*/ 14 h 28"/>
                  <a:gd name="T76" fmla="*/ 13 w 28"/>
                  <a:gd name="T77" fmla="*/ 18 h 28"/>
                  <a:gd name="T78" fmla="*/ 13 w 28"/>
                  <a:gd name="T79" fmla="*/ 18 h 28"/>
                  <a:gd name="T80" fmla="*/ 25 w 28"/>
                  <a:gd name="T81" fmla="*/ 0 h 28"/>
                  <a:gd name="T82" fmla="*/ 25 w 28"/>
                  <a:gd name="T83" fmla="*/ 1 h 28"/>
                  <a:gd name="T84" fmla="*/ 22 w 28"/>
                  <a:gd name="T85" fmla="*/ 4 h 28"/>
                  <a:gd name="T86" fmla="*/ 16 w 28"/>
                  <a:gd name="T87" fmla="*/ 3 h 28"/>
                  <a:gd name="T88" fmla="*/ 16 w 28"/>
                  <a:gd name="T89" fmla="*/ 3 h 28"/>
                  <a:gd name="T90" fmla="*/ 13 w 28"/>
                  <a:gd name="T91" fmla="*/ 3 h 28"/>
                  <a:gd name="T92" fmla="*/ 2 w 28"/>
                  <a:gd name="T93" fmla="*/ 7 h 28"/>
                  <a:gd name="T94" fmla="*/ 1 w 28"/>
                  <a:gd name="T95" fmla="*/ 16 h 28"/>
                  <a:gd name="T96" fmla="*/ 1 w 28"/>
                  <a:gd name="T97" fmla="*/ 19 h 28"/>
                  <a:gd name="T98" fmla="*/ 2 w 28"/>
                  <a:gd name="T99" fmla="*/ 25 h 28"/>
                  <a:gd name="T100" fmla="*/ 11 w 28"/>
                  <a:gd name="T101" fmla="*/ 28 h 28"/>
                  <a:gd name="T102" fmla="*/ 12 w 28"/>
                  <a:gd name="T103" fmla="*/ 28 h 28"/>
                  <a:gd name="T104" fmla="*/ 14 w 28"/>
                  <a:gd name="T105" fmla="*/ 28 h 28"/>
                  <a:gd name="T106" fmla="*/ 23 w 28"/>
                  <a:gd name="T107" fmla="*/ 26 h 28"/>
                  <a:gd name="T108" fmla="*/ 26 w 28"/>
                  <a:gd name="T109" fmla="*/ 21 h 28"/>
                  <a:gd name="T110" fmla="*/ 26 w 28"/>
                  <a:gd name="T111" fmla="*/ 10 h 28"/>
                  <a:gd name="T112" fmla="*/ 26 w 28"/>
                  <a:gd name="T113" fmla="*/ 9 h 28"/>
                  <a:gd name="T114" fmla="*/ 25 w 28"/>
                  <a:gd name="T115" fmla="*/ 7 h 28"/>
                  <a:gd name="T116" fmla="*/ 28 w 28"/>
                  <a:gd name="T117" fmla="*/ 4 h 28"/>
                  <a:gd name="T118" fmla="*/ 28 w 28"/>
                  <a:gd name="T119" fmla="*/ 4 h 28"/>
                  <a:gd name="T120" fmla="*/ 27 w 28"/>
                  <a:gd name="T121" fmla="*/ 3 h 28"/>
                  <a:gd name="T122" fmla="*/ 26 w 28"/>
                  <a:gd name="T123" fmla="*/ 1 h 28"/>
                  <a:gd name="T124" fmla="*/ 25 w 28"/>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grpSp>
          <p:nvGrpSpPr>
            <p:cNvPr id="218" name="组合 217"/>
            <p:cNvGrpSpPr/>
            <p:nvPr/>
          </p:nvGrpSpPr>
          <p:grpSpPr>
            <a:xfrm>
              <a:off x="3819580" y="1129357"/>
              <a:ext cx="1653056" cy="3437609"/>
              <a:chOff x="5276822" y="2263193"/>
              <a:chExt cx="2022845" cy="4206605"/>
            </a:xfrm>
            <a:effectLst>
              <a:outerShdw blurRad="266700" dist="38100" dir="5400000" algn="t" rotWithShape="0">
                <a:prstClr val="black">
                  <a:alpha val="40000"/>
                </a:prstClr>
              </a:outerShdw>
            </a:effectLst>
          </p:grpSpPr>
          <p:sp>
            <p:nvSpPr>
              <p:cNvPr id="219" name="任意多边形 218"/>
              <p:cNvSpPr/>
              <p:nvPr/>
            </p:nvSpPr>
            <p:spPr>
              <a:xfrm rot="5400000">
                <a:off x="6251085" y="6144437"/>
                <a:ext cx="273185" cy="377538"/>
              </a:xfrm>
              <a:custGeom>
                <a:avLst/>
                <a:gdLst>
                  <a:gd name="connsiteX0" fmla="*/ 0 w 245327"/>
                  <a:gd name="connsiteY0" fmla="*/ 0 h 374681"/>
                  <a:gd name="connsiteX1" fmla="*/ 0 w 245327"/>
                  <a:gd name="connsiteY1" fmla="*/ 374681 h 374681"/>
                  <a:gd name="connsiteX2" fmla="*/ 245327 w 245327"/>
                  <a:gd name="connsiteY2" fmla="*/ 218564 h 374681"/>
                  <a:gd name="connsiteX3" fmla="*/ 245327 w 245327"/>
                  <a:gd name="connsiteY3" fmla="*/ 169499 h 374681"/>
                  <a:gd name="connsiteX4" fmla="*/ 0 w 245327"/>
                  <a:gd name="connsiteY4" fmla="*/ 0 h 374681"/>
                  <a:gd name="connsiteX0-1" fmla="*/ 0 w 253793"/>
                  <a:gd name="connsiteY0-2" fmla="*/ 0 h 374681"/>
                  <a:gd name="connsiteX1-3" fmla="*/ 0 w 253793"/>
                  <a:gd name="connsiteY1-4" fmla="*/ 374681 h 374681"/>
                  <a:gd name="connsiteX2-5" fmla="*/ 245327 w 253793"/>
                  <a:gd name="connsiteY2-6" fmla="*/ 218564 h 374681"/>
                  <a:gd name="connsiteX3-7" fmla="*/ 245327 w 253793"/>
                  <a:gd name="connsiteY3-8" fmla="*/ 169499 h 374681"/>
                  <a:gd name="connsiteX4-9" fmla="*/ 0 w 253793"/>
                  <a:gd name="connsiteY4-10" fmla="*/ 0 h 374681"/>
                  <a:gd name="connsiteX0-11" fmla="*/ 0 w 262397"/>
                  <a:gd name="connsiteY0-12" fmla="*/ 0 h 374681"/>
                  <a:gd name="connsiteX1-13" fmla="*/ 0 w 262397"/>
                  <a:gd name="connsiteY1-14" fmla="*/ 374681 h 374681"/>
                  <a:gd name="connsiteX2-15" fmla="*/ 245327 w 262397"/>
                  <a:gd name="connsiteY2-16" fmla="*/ 218564 h 374681"/>
                  <a:gd name="connsiteX3-17" fmla="*/ 245327 w 262397"/>
                  <a:gd name="connsiteY3-18" fmla="*/ 169499 h 374681"/>
                  <a:gd name="connsiteX4-19" fmla="*/ 0 w 262397"/>
                  <a:gd name="connsiteY4-20" fmla="*/ 0 h 374681"/>
                  <a:gd name="connsiteX0-21" fmla="*/ 7408 w 269805"/>
                  <a:gd name="connsiteY0-22" fmla="*/ 0 h 374681"/>
                  <a:gd name="connsiteX1-23" fmla="*/ 7408 w 269805"/>
                  <a:gd name="connsiteY1-24" fmla="*/ 374681 h 374681"/>
                  <a:gd name="connsiteX2-25" fmla="*/ 252735 w 269805"/>
                  <a:gd name="connsiteY2-26" fmla="*/ 218564 h 374681"/>
                  <a:gd name="connsiteX3-27" fmla="*/ 252735 w 269805"/>
                  <a:gd name="connsiteY3-28" fmla="*/ 169499 h 374681"/>
                  <a:gd name="connsiteX4-29" fmla="*/ 7408 w 269805"/>
                  <a:gd name="connsiteY4-30" fmla="*/ 0 h 374681"/>
                  <a:gd name="connsiteX0-31" fmla="*/ 10788 w 273185"/>
                  <a:gd name="connsiteY0-32" fmla="*/ 0 h 374681"/>
                  <a:gd name="connsiteX1-33" fmla="*/ 10788 w 273185"/>
                  <a:gd name="connsiteY1-34" fmla="*/ 374681 h 374681"/>
                  <a:gd name="connsiteX2-35" fmla="*/ 256115 w 273185"/>
                  <a:gd name="connsiteY2-36" fmla="*/ 218564 h 374681"/>
                  <a:gd name="connsiteX3-37" fmla="*/ 256115 w 273185"/>
                  <a:gd name="connsiteY3-38" fmla="*/ 169499 h 374681"/>
                  <a:gd name="connsiteX4-39" fmla="*/ 10788 w 273185"/>
                  <a:gd name="connsiteY4-40" fmla="*/ 0 h 374681"/>
                  <a:gd name="connsiteX0-41" fmla="*/ 10788 w 273185"/>
                  <a:gd name="connsiteY0-42" fmla="*/ 0 h 377538"/>
                  <a:gd name="connsiteX1-43" fmla="*/ 10788 w 273185"/>
                  <a:gd name="connsiteY1-44" fmla="*/ 377538 h 377538"/>
                  <a:gd name="connsiteX2-45" fmla="*/ 256115 w 273185"/>
                  <a:gd name="connsiteY2-46" fmla="*/ 218564 h 377538"/>
                  <a:gd name="connsiteX3-47" fmla="*/ 256115 w 273185"/>
                  <a:gd name="connsiteY3-48" fmla="*/ 169499 h 377538"/>
                  <a:gd name="connsiteX4-49" fmla="*/ 10788 w 273185"/>
                  <a:gd name="connsiteY4-50" fmla="*/ 0 h 3775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185" h="377538">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Freeform 212"/>
              <p:cNvSpPr/>
              <p:nvPr/>
            </p:nvSpPr>
            <p:spPr bwMode="auto">
              <a:xfrm>
                <a:off x="5816447" y="4542587"/>
                <a:ext cx="492408" cy="1113726"/>
              </a:xfrm>
              <a:custGeom>
                <a:avLst/>
                <a:gdLst>
                  <a:gd name="T0" fmla="*/ 0 w 277"/>
                  <a:gd name="T1" fmla="*/ 0 h 628"/>
                  <a:gd name="T2" fmla="*/ 0 w 277"/>
                  <a:gd name="T3" fmla="*/ 580 h 628"/>
                  <a:gd name="T4" fmla="*/ 57 w 277"/>
                  <a:gd name="T5" fmla="*/ 628 h 628"/>
                  <a:gd name="T6" fmla="*/ 277 w 277"/>
                  <a:gd name="T7" fmla="*/ 628 h 628"/>
                  <a:gd name="T8" fmla="*/ 277 w 277"/>
                  <a:gd name="T9" fmla="*/ 73 h 628"/>
                  <a:gd name="T10" fmla="*/ 0 w 277"/>
                  <a:gd name="T11" fmla="*/ 0 h 628"/>
                </a:gdLst>
                <a:ahLst/>
                <a:cxnLst>
                  <a:cxn ang="0">
                    <a:pos x="T0" y="T1"/>
                  </a:cxn>
                  <a:cxn ang="0">
                    <a:pos x="T2" y="T3"/>
                  </a:cxn>
                  <a:cxn ang="0">
                    <a:pos x="T4" y="T5"/>
                  </a:cxn>
                  <a:cxn ang="0">
                    <a:pos x="T6" y="T7"/>
                  </a:cxn>
                  <a:cxn ang="0">
                    <a:pos x="T8" y="T9"/>
                  </a:cxn>
                  <a:cxn ang="0">
                    <a:pos x="T10" y="T11"/>
                  </a:cxn>
                </a:cxnLst>
                <a:rect l="0" t="0" r="r" b="b"/>
                <a:pathLst>
                  <a:path w="277" h="628">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Freeform 213"/>
              <p:cNvSpPr/>
              <p:nvPr/>
            </p:nvSpPr>
            <p:spPr bwMode="auto">
              <a:xfrm>
                <a:off x="6384249" y="4720690"/>
                <a:ext cx="541874" cy="963080"/>
              </a:xfrm>
              <a:custGeom>
                <a:avLst/>
                <a:gdLst>
                  <a:gd name="T0" fmla="*/ 0 w 305"/>
                  <a:gd name="T1" fmla="*/ 0 h 543"/>
                  <a:gd name="T2" fmla="*/ 0 w 305"/>
                  <a:gd name="T3" fmla="*/ 543 h 543"/>
                  <a:gd name="T4" fmla="*/ 263 w 305"/>
                  <a:gd name="T5" fmla="*/ 543 h 543"/>
                  <a:gd name="T6" fmla="*/ 305 w 305"/>
                  <a:gd name="T7" fmla="*/ 495 h 543"/>
                  <a:gd name="T8" fmla="*/ 305 w 305"/>
                  <a:gd name="T9" fmla="*/ 41 h 543"/>
                  <a:gd name="T10" fmla="*/ 0 w 305"/>
                  <a:gd name="T11" fmla="*/ 0 h 543"/>
                </a:gdLst>
                <a:ahLst/>
                <a:cxnLst>
                  <a:cxn ang="0">
                    <a:pos x="T0" y="T1"/>
                  </a:cxn>
                  <a:cxn ang="0">
                    <a:pos x="T2" y="T3"/>
                  </a:cxn>
                  <a:cxn ang="0">
                    <a:pos x="T4" y="T5"/>
                  </a:cxn>
                  <a:cxn ang="0">
                    <a:pos x="T6" y="T7"/>
                  </a:cxn>
                  <a:cxn ang="0">
                    <a:pos x="T8" y="T9"/>
                  </a:cxn>
                  <a:cxn ang="0">
                    <a:pos x="T10" y="T11"/>
                  </a:cxn>
                </a:cxnLst>
                <a:rect l="0" t="0" r="r" b="b"/>
                <a:pathLst>
                  <a:path w="305" h="543">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Freeform 214"/>
              <p:cNvSpPr/>
              <p:nvPr/>
            </p:nvSpPr>
            <p:spPr bwMode="auto">
              <a:xfrm>
                <a:off x="6093755" y="4617535"/>
                <a:ext cx="280305" cy="1066509"/>
              </a:xfrm>
              <a:custGeom>
                <a:avLst/>
                <a:gdLst>
                  <a:gd name="T0" fmla="*/ 0 w 158"/>
                  <a:gd name="T1" fmla="*/ 0 h 602"/>
                  <a:gd name="T2" fmla="*/ 0 w 158"/>
                  <a:gd name="T3" fmla="*/ 602 h 602"/>
                  <a:gd name="T4" fmla="*/ 158 w 158"/>
                  <a:gd name="T5" fmla="*/ 602 h 602"/>
                  <a:gd name="T6" fmla="*/ 158 w 158"/>
                  <a:gd name="T7" fmla="*/ 40 h 602"/>
                  <a:gd name="T8" fmla="*/ 0 w 158"/>
                  <a:gd name="T9" fmla="*/ 0 h 602"/>
                </a:gdLst>
                <a:ahLst/>
                <a:cxnLst>
                  <a:cxn ang="0">
                    <a:pos x="T0" y="T1"/>
                  </a:cxn>
                  <a:cxn ang="0">
                    <a:pos x="T2" y="T3"/>
                  </a:cxn>
                  <a:cxn ang="0">
                    <a:pos x="T4" y="T5"/>
                  </a:cxn>
                  <a:cxn ang="0">
                    <a:pos x="T6" y="T7"/>
                  </a:cxn>
                  <a:cxn ang="0">
                    <a:pos x="T8" y="T9"/>
                  </a:cxn>
                </a:cxnLst>
                <a:rect l="0" t="0" r="r" b="b"/>
                <a:pathLst>
                  <a:path w="158" h="602">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Freeform 215"/>
              <p:cNvSpPr/>
              <p:nvPr/>
            </p:nvSpPr>
            <p:spPr bwMode="auto">
              <a:xfrm>
                <a:off x="6368814" y="4686487"/>
                <a:ext cx="282554" cy="997557"/>
              </a:xfrm>
              <a:custGeom>
                <a:avLst/>
                <a:gdLst>
                  <a:gd name="T0" fmla="*/ 0 w 159"/>
                  <a:gd name="T1" fmla="*/ 0 h 563"/>
                  <a:gd name="T2" fmla="*/ 0 w 159"/>
                  <a:gd name="T3" fmla="*/ 563 h 563"/>
                  <a:gd name="T4" fmla="*/ 159 w 159"/>
                  <a:gd name="T5" fmla="*/ 563 h 563"/>
                  <a:gd name="T6" fmla="*/ 159 w 159"/>
                  <a:gd name="T7" fmla="*/ 30 h 563"/>
                  <a:gd name="T8" fmla="*/ 0 w 159"/>
                  <a:gd name="T9" fmla="*/ 0 h 563"/>
                </a:gdLst>
                <a:ahLst/>
                <a:cxnLst>
                  <a:cxn ang="0">
                    <a:pos x="T0" y="T1"/>
                  </a:cxn>
                  <a:cxn ang="0">
                    <a:pos x="T2" y="T3"/>
                  </a:cxn>
                  <a:cxn ang="0">
                    <a:pos x="T4" y="T5"/>
                  </a:cxn>
                  <a:cxn ang="0">
                    <a:pos x="T6" y="T7"/>
                  </a:cxn>
                  <a:cxn ang="0">
                    <a:pos x="T8" y="T9"/>
                  </a:cxn>
                </a:cxnLst>
                <a:rect l="0" t="0" r="r" b="b"/>
                <a:pathLst>
                  <a:path w="159" h="563">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25" name="Freeform 219"/>
              <p:cNvSpPr/>
              <p:nvPr/>
            </p:nvSpPr>
            <p:spPr bwMode="auto">
              <a:xfrm>
                <a:off x="5816447" y="5570872"/>
                <a:ext cx="0" cy="899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26" name="Freeform 220"/>
              <p:cNvSpPr/>
              <p:nvPr/>
            </p:nvSpPr>
            <p:spPr bwMode="auto">
              <a:xfrm>
                <a:off x="5816447" y="5528152"/>
                <a:ext cx="2248" cy="42720"/>
              </a:xfrm>
              <a:custGeom>
                <a:avLst/>
                <a:gdLst>
                  <a:gd name="T0" fmla="*/ 0 w 1"/>
                  <a:gd name="T1" fmla="*/ 0 h 24"/>
                  <a:gd name="T2" fmla="*/ 0 w 1"/>
                  <a:gd name="T3" fmla="*/ 24 h 24"/>
                  <a:gd name="T4" fmla="*/ 0 w 1"/>
                  <a:gd name="T5" fmla="*/ 24 h 24"/>
                  <a:gd name="T6" fmla="*/ 1 w 1"/>
                  <a:gd name="T7" fmla="*/ 16 h 24"/>
                  <a:gd name="T8" fmla="*/ 0 w 1"/>
                  <a:gd name="T9" fmla="*/ 8 h 24"/>
                  <a:gd name="T10" fmla="*/ 0 w 1"/>
                  <a:gd name="T11" fmla="*/ 8 h 24"/>
                  <a:gd name="T12" fmla="*/ 0 w 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 h="24">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27" name="Freeform 221"/>
              <p:cNvSpPr/>
              <p:nvPr/>
            </p:nvSpPr>
            <p:spPr bwMode="auto">
              <a:xfrm>
                <a:off x="6642374" y="4711220"/>
                <a:ext cx="10493" cy="28480"/>
              </a:xfrm>
              <a:custGeom>
                <a:avLst/>
                <a:gdLst>
                  <a:gd name="T0" fmla="*/ 6 w 6"/>
                  <a:gd name="T1" fmla="*/ 0 h 16"/>
                  <a:gd name="T2" fmla="*/ 0 w 6"/>
                  <a:gd name="T3" fmla="*/ 0 h 16"/>
                  <a:gd name="T4" fmla="*/ 0 w 6"/>
                  <a:gd name="T5" fmla="*/ 15 h 16"/>
                  <a:gd name="T6" fmla="*/ 6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28" name="Freeform 222"/>
              <p:cNvSpPr/>
              <p:nvPr/>
            </p:nvSpPr>
            <p:spPr bwMode="auto">
              <a:xfrm>
                <a:off x="6642374" y="4738201"/>
                <a:ext cx="10493" cy="759972"/>
              </a:xfrm>
              <a:custGeom>
                <a:avLst/>
                <a:gdLst>
                  <a:gd name="T0" fmla="*/ 0 w 6"/>
                  <a:gd name="T1" fmla="*/ 0 h 429"/>
                  <a:gd name="T2" fmla="*/ 0 w 6"/>
                  <a:gd name="T3" fmla="*/ 0 h 429"/>
                  <a:gd name="T4" fmla="*/ 5 w 6"/>
                  <a:gd name="T5" fmla="*/ 1 h 429"/>
                  <a:gd name="T6" fmla="*/ 5 w 6"/>
                  <a:gd name="T7" fmla="*/ 428 h 429"/>
                  <a:gd name="T8" fmla="*/ 6 w 6"/>
                  <a:gd name="T9" fmla="*/ 429 h 429"/>
                  <a:gd name="T10" fmla="*/ 6 w 6"/>
                  <a:gd name="T11" fmla="*/ 1 h 429"/>
                  <a:gd name="T12" fmla="*/ 0 w 6"/>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6" h="429">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29" name="Freeform 224"/>
              <p:cNvSpPr/>
              <p:nvPr/>
            </p:nvSpPr>
            <p:spPr bwMode="auto">
              <a:xfrm>
                <a:off x="6367315" y="4711220"/>
                <a:ext cx="1499" cy="783206"/>
              </a:xfrm>
              <a:custGeom>
                <a:avLst/>
                <a:gdLst>
                  <a:gd name="T0" fmla="*/ 1 w 1"/>
                  <a:gd name="T1" fmla="*/ 0 h 442"/>
                  <a:gd name="T2" fmla="*/ 0 w 1"/>
                  <a:gd name="T3" fmla="*/ 0 h 442"/>
                  <a:gd name="T4" fmla="*/ 0 w 1"/>
                  <a:gd name="T5" fmla="*/ 442 h 442"/>
                  <a:gd name="T6" fmla="*/ 1 w 1"/>
                  <a:gd name="T7" fmla="*/ 438 h 442"/>
                  <a:gd name="T8" fmla="*/ 1 w 1"/>
                  <a:gd name="T9" fmla="*/ 441 h 442"/>
                  <a:gd name="T10" fmla="*/ 1 w 1"/>
                  <a:gd name="T11" fmla="*/ 0 h 442"/>
                </a:gdLst>
                <a:ahLst/>
                <a:cxnLst>
                  <a:cxn ang="0">
                    <a:pos x="T0" y="T1"/>
                  </a:cxn>
                  <a:cxn ang="0">
                    <a:pos x="T2" y="T3"/>
                  </a:cxn>
                  <a:cxn ang="0">
                    <a:pos x="T4" y="T5"/>
                  </a:cxn>
                  <a:cxn ang="0">
                    <a:pos x="T6" y="T7"/>
                  </a:cxn>
                  <a:cxn ang="0">
                    <a:pos x="T8" y="T9"/>
                  </a:cxn>
                  <a:cxn ang="0">
                    <a:pos x="T10" y="T11"/>
                  </a:cxn>
                </a:cxnLst>
                <a:rect l="0" t="0" r="r" b="b"/>
                <a:pathLst>
                  <a:path w="1" h="442">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30" name="Freeform 226"/>
              <p:cNvSpPr/>
              <p:nvPr/>
            </p:nvSpPr>
            <p:spPr bwMode="auto">
              <a:xfrm>
                <a:off x="5816447" y="5499672"/>
                <a:ext cx="1127967" cy="803441"/>
              </a:xfrm>
              <a:custGeom>
                <a:avLst/>
                <a:gdLst>
                  <a:gd name="T0" fmla="*/ 76 w 635"/>
                  <a:gd name="T1" fmla="*/ 55 h 453"/>
                  <a:gd name="T2" fmla="*/ 156 w 635"/>
                  <a:gd name="T3" fmla="*/ 1 h 453"/>
                  <a:gd name="T4" fmla="*/ 230 w 635"/>
                  <a:gd name="T5" fmla="*/ 60 h 453"/>
                  <a:gd name="T6" fmla="*/ 311 w 635"/>
                  <a:gd name="T7" fmla="*/ 0 h 453"/>
                  <a:gd name="T8" fmla="*/ 390 w 635"/>
                  <a:gd name="T9" fmla="*/ 59 h 453"/>
                  <a:gd name="T10" fmla="*/ 469 w 635"/>
                  <a:gd name="T11" fmla="*/ 1 h 453"/>
                  <a:gd name="T12" fmla="*/ 557 w 635"/>
                  <a:gd name="T13" fmla="*/ 53 h 453"/>
                  <a:gd name="T14" fmla="*/ 635 w 635"/>
                  <a:gd name="T15" fmla="*/ 19 h 453"/>
                  <a:gd name="T16" fmla="*/ 635 w 635"/>
                  <a:gd name="T17" fmla="*/ 44 h 453"/>
                  <a:gd name="T18" fmla="*/ 432 w 635"/>
                  <a:gd name="T19" fmla="*/ 394 h 453"/>
                  <a:gd name="T20" fmla="*/ 317 w 635"/>
                  <a:gd name="T21" fmla="*/ 453 h 453"/>
                  <a:gd name="T22" fmla="*/ 208 w 635"/>
                  <a:gd name="T23" fmla="*/ 408 h 453"/>
                  <a:gd name="T24" fmla="*/ 0 w 635"/>
                  <a:gd name="T25" fmla="*/ 47 h 453"/>
                  <a:gd name="T26" fmla="*/ 0 w 635"/>
                  <a:gd name="T27" fmla="*/ 16 h 453"/>
                  <a:gd name="T28" fmla="*/ 76 w 635"/>
                  <a:gd name="T29" fmla="*/ 5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453">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Freeform 228"/>
              <p:cNvSpPr/>
              <p:nvPr/>
            </p:nvSpPr>
            <p:spPr bwMode="auto">
              <a:xfrm>
                <a:off x="6272880" y="3931762"/>
                <a:ext cx="334268" cy="65205"/>
              </a:xfrm>
              <a:custGeom>
                <a:avLst/>
                <a:gdLst>
                  <a:gd name="T0" fmla="*/ 0 w 188"/>
                  <a:gd name="T1" fmla="*/ 0 h 37"/>
                  <a:gd name="T2" fmla="*/ 188 w 188"/>
                  <a:gd name="T3" fmla="*/ 4 h 37"/>
                  <a:gd name="T4" fmla="*/ 50 w 188"/>
                  <a:gd name="T5" fmla="*/ 37 h 37"/>
                  <a:gd name="T6" fmla="*/ 0 w 188"/>
                  <a:gd name="T7" fmla="*/ 36 h 37"/>
                  <a:gd name="T8" fmla="*/ 0 w 188"/>
                  <a:gd name="T9" fmla="*/ 0 h 37"/>
                </a:gdLst>
                <a:ahLst/>
                <a:cxnLst>
                  <a:cxn ang="0">
                    <a:pos x="T0" y="T1"/>
                  </a:cxn>
                  <a:cxn ang="0">
                    <a:pos x="T2" y="T3"/>
                  </a:cxn>
                  <a:cxn ang="0">
                    <a:pos x="T4" y="T5"/>
                  </a:cxn>
                  <a:cxn ang="0">
                    <a:pos x="T6" y="T7"/>
                  </a:cxn>
                  <a:cxn ang="0">
                    <a:pos x="T8" y="T9"/>
                  </a:cxn>
                </a:cxnLst>
                <a:rect l="0" t="0" r="r" b="b"/>
                <a:pathLst>
                  <a:path w="188" h="37">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32" name="Freeform 229"/>
              <p:cNvSpPr/>
              <p:nvPr/>
            </p:nvSpPr>
            <p:spPr bwMode="auto">
              <a:xfrm>
                <a:off x="6362068" y="3878549"/>
                <a:ext cx="534379" cy="63706"/>
              </a:xfrm>
              <a:custGeom>
                <a:avLst/>
                <a:gdLst>
                  <a:gd name="T0" fmla="*/ 138 w 301"/>
                  <a:gd name="T1" fmla="*/ 0 h 36"/>
                  <a:gd name="T2" fmla="*/ 301 w 301"/>
                  <a:gd name="T3" fmla="*/ 11 h 36"/>
                  <a:gd name="T4" fmla="*/ 42 w 301"/>
                  <a:gd name="T5" fmla="*/ 36 h 36"/>
                  <a:gd name="T6" fmla="*/ 0 w 301"/>
                  <a:gd name="T7" fmla="*/ 34 h 36"/>
                  <a:gd name="T8" fmla="*/ 138 w 301"/>
                  <a:gd name="T9" fmla="*/ 0 h 36"/>
                </a:gdLst>
                <a:ahLst/>
                <a:cxnLst>
                  <a:cxn ang="0">
                    <a:pos x="T0" y="T1"/>
                  </a:cxn>
                  <a:cxn ang="0">
                    <a:pos x="T2" y="T3"/>
                  </a:cxn>
                  <a:cxn ang="0">
                    <a:pos x="T4" y="T5"/>
                  </a:cxn>
                  <a:cxn ang="0">
                    <a:pos x="T6" y="T7"/>
                  </a:cxn>
                  <a:cxn ang="0">
                    <a:pos x="T8" y="T9"/>
                  </a:cxn>
                </a:cxnLst>
                <a:rect l="0" t="0" r="r" b="b"/>
                <a:pathLst>
                  <a:path w="301" h="36">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33" name="Freeform 230"/>
              <p:cNvSpPr/>
              <p:nvPr/>
            </p:nvSpPr>
            <p:spPr bwMode="auto">
              <a:xfrm>
                <a:off x="6436267" y="3839576"/>
                <a:ext cx="646801" cy="50965"/>
              </a:xfrm>
              <a:custGeom>
                <a:avLst/>
                <a:gdLst>
                  <a:gd name="T0" fmla="*/ 258 w 364"/>
                  <a:gd name="T1" fmla="*/ 0 h 29"/>
                  <a:gd name="T2" fmla="*/ 364 w 364"/>
                  <a:gd name="T3" fmla="*/ 15 h 29"/>
                  <a:gd name="T4" fmla="*/ 28 w 364"/>
                  <a:gd name="T5" fmla="*/ 29 h 29"/>
                  <a:gd name="T6" fmla="*/ 0 w 364"/>
                  <a:gd name="T7" fmla="*/ 25 h 29"/>
                  <a:gd name="T8" fmla="*/ 258 w 364"/>
                  <a:gd name="T9" fmla="*/ 0 h 29"/>
                </a:gdLst>
                <a:ahLst/>
                <a:cxnLst>
                  <a:cxn ang="0">
                    <a:pos x="T0" y="T1"/>
                  </a:cxn>
                  <a:cxn ang="0">
                    <a:pos x="T2" y="T3"/>
                  </a:cxn>
                  <a:cxn ang="0">
                    <a:pos x="T4" y="T5"/>
                  </a:cxn>
                  <a:cxn ang="0">
                    <a:pos x="T6" y="T7"/>
                  </a:cxn>
                  <a:cxn ang="0">
                    <a:pos x="T8" y="T9"/>
                  </a:cxn>
                </a:cxnLst>
                <a:rect l="0" t="0" r="r" b="b"/>
                <a:pathLst>
                  <a:path w="364" h="29">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34" name="Freeform 231"/>
              <p:cNvSpPr/>
              <p:nvPr/>
            </p:nvSpPr>
            <p:spPr bwMode="auto">
              <a:xfrm>
                <a:off x="5934115" y="3990221"/>
                <a:ext cx="338765" cy="65205"/>
              </a:xfrm>
              <a:custGeom>
                <a:avLst/>
                <a:gdLst>
                  <a:gd name="T0" fmla="*/ 0 w 191"/>
                  <a:gd name="T1" fmla="*/ 4 h 37"/>
                  <a:gd name="T2" fmla="*/ 141 w 191"/>
                  <a:gd name="T3" fmla="*/ 37 h 37"/>
                  <a:gd name="T4" fmla="*/ 191 w 191"/>
                  <a:gd name="T5" fmla="*/ 36 h 37"/>
                  <a:gd name="T6" fmla="*/ 191 w 191"/>
                  <a:gd name="T7" fmla="*/ 0 h 37"/>
                  <a:gd name="T8" fmla="*/ 0 w 191"/>
                  <a:gd name="T9" fmla="*/ 4 h 37"/>
                </a:gdLst>
                <a:ahLst/>
                <a:cxnLst>
                  <a:cxn ang="0">
                    <a:pos x="T0" y="T1"/>
                  </a:cxn>
                  <a:cxn ang="0">
                    <a:pos x="T2" y="T3"/>
                  </a:cxn>
                  <a:cxn ang="0">
                    <a:pos x="T4" y="T5"/>
                  </a:cxn>
                  <a:cxn ang="0">
                    <a:pos x="T6" y="T7"/>
                  </a:cxn>
                  <a:cxn ang="0">
                    <a:pos x="T8" y="T9"/>
                  </a:cxn>
                </a:cxnLst>
                <a:rect l="0" t="0" r="r" b="b"/>
                <a:pathLst>
                  <a:path w="191" h="37">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35" name="Freeform 232"/>
              <p:cNvSpPr/>
              <p:nvPr/>
            </p:nvSpPr>
            <p:spPr bwMode="auto">
              <a:xfrm>
                <a:off x="5651562" y="4055426"/>
                <a:ext cx="532880" cy="63706"/>
              </a:xfrm>
              <a:custGeom>
                <a:avLst/>
                <a:gdLst>
                  <a:gd name="T0" fmla="*/ 159 w 300"/>
                  <a:gd name="T1" fmla="*/ 0 h 36"/>
                  <a:gd name="T2" fmla="*/ 300 w 300"/>
                  <a:gd name="T3" fmla="*/ 33 h 36"/>
                  <a:gd name="T4" fmla="*/ 258 w 300"/>
                  <a:gd name="T5" fmla="*/ 36 h 36"/>
                  <a:gd name="T6" fmla="*/ 0 w 300"/>
                  <a:gd name="T7" fmla="*/ 11 h 36"/>
                  <a:gd name="T8" fmla="*/ 159 w 300"/>
                  <a:gd name="T9" fmla="*/ 0 h 36"/>
                </a:gdLst>
                <a:ahLst/>
                <a:cxnLst>
                  <a:cxn ang="0">
                    <a:pos x="T0" y="T1"/>
                  </a:cxn>
                  <a:cxn ang="0">
                    <a:pos x="T2" y="T3"/>
                  </a:cxn>
                  <a:cxn ang="0">
                    <a:pos x="T4" y="T5"/>
                  </a:cxn>
                  <a:cxn ang="0">
                    <a:pos x="T6" y="T7"/>
                  </a:cxn>
                  <a:cxn ang="0">
                    <a:pos x="T8" y="T9"/>
                  </a:cxn>
                </a:cxnLst>
                <a:rect l="0" t="0" r="r" b="b"/>
                <a:pathLst>
                  <a:path w="300" h="36">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36" name="Freeform 233"/>
              <p:cNvSpPr/>
              <p:nvPr/>
            </p:nvSpPr>
            <p:spPr bwMode="auto">
              <a:xfrm>
                <a:off x="5459695" y="4133371"/>
                <a:ext cx="649799" cy="51714"/>
              </a:xfrm>
              <a:custGeom>
                <a:avLst/>
                <a:gdLst>
                  <a:gd name="T0" fmla="*/ 108 w 366"/>
                  <a:gd name="T1" fmla="*/ 0 h 29"/>
                  <a:gd name="T2" fmla="*/ 366 w 366"/>
                  <a:gd name="T3" fmla="*/ 25 h 29"/>
                  <a:gd name="T4" fmla="*/ 338 w 366"/>
                  <a:gd name="T5" fmla="*/ 29 h 29"/>
                  <a:gd name="T6" fmla="*/ 0 w 366"/>
                  <a:gd name="T7" fmla="*/ 16 h 29"/>
                  <a:gd name="T8" fmla="*/ 108 w 366"/>
                  <a:gd name="T9" fmla="*/ 0 h 29"/>
                </a:gdLst>
                <a:ahLst/>
                <a:cxnLst>
                  <a:cxn ang="0">
                    <a:pos x="T0" y="T1"/>
                  </a:cxn>
                  <a:cxn ang="0">
                    <a:pos x="T2" y="T3"/>
                  </a:cxn>
                  <a:cxn ang="0">
                    <a:pos x="T4" y="T5"/>
                  </a:cxn>
                  <a:cxn ang="0">
                    <a:pos x="T6" y="T7"/>
                  </a:cxn>
                  <a:cxn ang="0">
                    <a:pos x="T8" y="T9"/>
                  </a:cxn>
                </a:cxnLst>
                <a:rect l="0" t="0" r="r" b="b"/>
                <a:pathLst>
                  <a:path w="366" h="29">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37" name="Freeform 234"/>
              <p:cNvSpPr/>
              <p:nvPr/>
            </p:nvSpPr>
            <p:spPr bwMode="auto">
              <a:xfrm>
                <a:off x="5394490" y="4220311"/>
                <a:ext cx="665538" cy="33727"/>
              </a:xfrm>
              <a:custGeom>
                <a:avLst/>
                <a:gdLst>
                  <a:gd name="T0" fmla="*/ 37 w 375"/>
                  <a:gd name="T1" fmla="*/ 0 h 19"/>
                  <a:gd name="T2" fmla="*/ 375 w 375"/>
                  <a:gd name="T3" fmla="*/ 14 h 19"/>
                  <a:gd name="T4" fmla="*/ 365 w 375"/>
                  <a:gd name="T5" fmla="*/ 19 h 19"/>
                  <a:gd name="T6" fmla="*/ 0 w 375"/>
                  <a:gd name="T7" fmla="*/ 19 h 19"/>
                  <a:gd name="T8" fmla="*/ 37 w 375"/>
                  <a:gd name="T9" fmla="*/ 0 h 19"/>
                </a:gdLst>
                <a:ahLst/>
                <a:cxnLst>
                  <a:cxn ang="0">
                    <a:pos x="T0" y="T1"/>
                  </a:cxn>
                  <a:cxn ang="0">
                    <a:pos x="T2" y="T3"/>
                  </a:cxn>
                  <a:cxn ang="0">
                    <a:pos x="T4" y="T5"/>
                  </a:cxn>
                  <a:cxn ang="0">
                    <a:pos x="T6" y="T7"/>
                  </a:cxn>
                  <a:cxn ang="0">
                    <a:pos x="T8" y="T9"/>
                  </a:cxn>
                </a:cxnLst>
                <a:rect l="0" t="0" r="r" b="b"/>
                <a:pathLst>
                  <a:path w="375" h="19">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39" name="Freeform 236"/>
              <p:cNvSpPr/>
              <p:nvPr/>
            </p:nvSpPr>
            <p:spPr bwMode="auto">
              <a:xfrm>
                <a:off x="5459695" y="4161852"/>
                <a:ext cx="600333" cy="81693"/>
              </a:xfrm>
              <a:custGeom>
                <a:avLst/>
                <a:gdLst>
                  <a:gd name="T0" fmla="*/ 801 w 801"/>
                  <a:gd name="T1" fmla="*/ 109 h 109"/>
                  <a:gd name="T2" fmla="*/ 0 w 801"/>
                  <a:gd name="T3" fmla="*/ 78 h 109"/>
                  <a:gd name="T4" fmla="*/ 0 w 801"/>
                  <a:gd name="T5" fmla="*/ 0 h 109"/>
                  <a:gd name="T6" fmla="*/ 801 w 801"/>
                  <a:gd name="T7" fmla="*/ 31 h 109"/>
                  <a:gd name="T8" fmla="*/ 801 w 801"/>
                  <a:gd name="T9" fmla="*/ 109 h 109"/>
                </a:gdLst>
                <a:ahLst/>
                <a:cxnLst>
                  <a:cxn ang="0">
                    <a:pos x="T0" y="T1"/>
                  </a:cxn>
                  <a:cxn ang="0">
                    <a:pos x="T2" y="T3"/>
                  </a:cxn>
                  <a:cxn ang="0">
                    <a:pos x="T4" y="T5"/>
                  </a:cxn>
                  <a:cxn ang="0">
                    <a:pos x="T6" y="T7"/>
                  </a:cxn>
                  <a:cxn ang="0">
                    <a:pos x="T8" y="T9"/>
                  </a:cxn>
                </a:cxnLst>
                <a:rect l="0" t="0" r="r" b="b"/>
                <a:pathLst>
                  <a:path w="801" h="109">
                    <a:moveTo>
                      <a:pt x="801" y="109"/>
                    </a:moveTo>
                    <a:lnTo>
                      <a:pt x="0" y="78"/>
                    </a:lnTo>
                    <a:lnTo>
                      <a:pt x="0" y="0"/>
                    </a:lnTo>
                    <a:lnTo>
                      <a:pt x="801" y="31"/>
                    </a:lnTo>
                    <a:lnTo>
                      <a:pt x="801" y="109"/>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40" name="Freeform 237"/>
              <p:cNvSpPr/>
              <p:nvPr/>
            </p:nvSpPr>
            <p:spPr bwMode="auto">
              <a:xfrm>
                <a:off x="5651562" y="4074912"/>
                <a:ext cx="457932" cy="104927"/>
              </a:xfrm>
              <a:custGeom>
                <a:avLst/>
                <a:gdLst>
                  <a:gd name="T0" fmla="*/ 611 w 611"/>
                  <a:gd name="T1" fmla="*/ 140 h 140"/>
                  <a:gd name="T2" fmla="*/ 0 w 611"/>
                  <a:gd name="T3" fmla="*/ 78 h 140"/>
                  <a:gd name="T4" fmla="*/ 0 w 611"/>
                  <a:gd name="T5" fmla="*/ 0 h 140"/>
                  <a:gd name="T6" fmla="*/ 611 w 611"/>
                  <a:gd name="T7" fmla="*/ 59 h 140"/>
                  <a:gd name="T8" fmla="*/ 611 w 611"/>
                  <a:gd name="T9" fmla="*/ 140 h 140"/>
                </a:gdLst>
                <a:ahLst/>
                <a:cxnLst>
                  <a:cxn ang="0">
                    <a:pos x="T0" y="T1"/>
                  </a:cxn>
                  <a:cxn ang="0">
                    <a:pos x="T2" y="T3"/>
                  </a:cxn>
                  <a:cxn ang="0">
                    <a:pos x="T4" y="T5"/>
                  </a:cxn>
                  <a:cxn ang="0">
                    <a:pos x="T6" y="T7"/>
                  </a:cxn>
                  <a:cxn ang="0">
                    <a:pos x="T8" y="T9"/>
                  </a:cxn>
                </a:cxnLst>
                <a:rect l="0" t="0" r="r" b="b"/>
                <a:pathLst>
                  <a:path w="611" h="140">
                    <a:moveTo>
                      <a:pt x="611" y="140"/>
                    </a:moveTo>
                    <a:lnTo>
                      <a:pt x="0" y="78"/>
                    </a:lnTo>
                    <a:lnTo>
                      <a:pt x="0" y="0"/>
                    </a:lnTo>
                    <a:lnTo>
                      <a:pt x="611" y="59"/>
                    </a:lnTo>
                    <a:lnTo>
                      <a:pt x="611" y="140"/>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41" name="Freeform 238"/>
              <p:cNvSpPr/>
              <p:nvPr/>
            </p:nvSpPr>
            <p:spPr bwMode="auto">
              <a:xfrm>
                <a:off x="5934115" y="3996966"/>
                <a:ext cx="250326" cy="118418"/>
              </a:xfrm>
              <a:custGeom>
                <a:avLst/>
                <a:gdLst>
                  <a:gd name="T0" fmla="*/ 334 w 334"/>
                  <a:gd name="T1" fmla="*/ 158 h 158"/>
                  <a:gd name="T2" fmla="*/ 0 w 334"/>
                  <a:gd name="T3" fmla="*/ 78 h 158"/>
                  <a:gd name="T4" fmla="*/ 0 w 334"/>
                  <a:gd name="T5" fmla="*/ 0 h 158"/>
                  <a:gd name="T6" fmla="*/ 334 w 334"/>
                  <a:gd name="T7" fmla="*/ 78 h 158"/>
                  <a:gd name="T8" fmla="*/ 334 w 334"/>
                  <a:gd name="T9" fmla="*/ 158 h 158"/>
                </a:gdLst>
                <a:ahLst/>
                <a:cxnLst>
                  <a:cxn ang="0">
                    <a:pos x="T0" y="T1"/>
                  </a:cxn>
                  <a:cxn ang="0">
                    <a:pos x="T2" y="T3"/>
                  </a:cxn>
                  <a:cxn ang="0">
                    <a:pos x="T4" y="T5"/>
                  </a:cxn>
                  <a:cxn ang="0">
                    <a:pos x="T6" y="T7"/>
                  </a:cxn>
                  <a:cxn ang="0">
                    <a:pos x="T8" y="T9"/>
                  </a:cxn>
                </a:cxnLst>
                <a:rect l="0" t="0" r="r" b="b"/>
                <a:pathLst>
                  <a:path w="334" h="158">
                    <a:moveTo>
                      <a:pt x="334" y="158"/>
                    </a:moveTo>
                    <a:lnTo>
                      <a:pt x="0" y="78"/>
                    </a:lnTo>
                    <a:lnTo>
                      <a:pt x="0" y="0"/>
                    </a:lnTo>
                    <a:lnTo>
                      <a:pt x="334" y="78"/>
                    </a:lnTo>
                    <a:lnTo>
                      <a:pt x="334" y="158"/>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42" name="Freeform 239"/>
              <p:cNvSpPr/>
              <p:nvPr/>
            </p:nvSpPr>
            <p:spPr bwMode="auto">
              <a:xfrm>
                <a:off x="5650063" y="4386695"/>
                <a:ext cx="459431" cy="101180"/>
              </a:xfrm>
              <a:custGeom>
                <a:avLst/>
                <a:gdLst>
                  <a:gd name="T0" fmla="*/ 613 w 613"/>
                  <a:gd name="T1" fmla="*/ 76 h 135"/>
                  <a:gd name="T2" fmla="*/ 0 w 613"/>
                  <a:gd name="T3" fmla="*/ 135 h 135"/>
                  <a:gd name="T4" fmla="*/ 0 w 613"/>
                  <a:gd name="T5" fmla="*/ 57 h 135"/>
                  <a:gd name="T6" fmla="*/ 613 w 613"/>
                  <a:gd name="T7" fmla="*/ 0 h 135"/>
                  <a:gd name="T8" fmla="*/ 613 w 613"/>
                  <a:gd name="T9" fmla="*/ 76 h 135"/>
                </a:gdLst>
                <a:ahLst/>
                <a:cxnLst>
                  <a:cxn ang="0">
                    <a:pos x="T0" y="T1"/>
                  </a:cxn>
                  <a:cxn ang="0">
                    <a:pos x="T2" y="T3"/>
                  </a:cxn>
                  <a:cxn ang="0">
                    <a:pos x="T4" y="T5"/>
                  </a:cxn>
                  <a:cxn ang="0">
                    <a:pos x="T6" y="T7"/>
                  </a:cxn>
                  <a:cxn ang="0">
                    <a:pos x="T8" y="T9"/>
                  </a:cxn>
                </a:cxnLst>
                <a:rect l="0" t="0" r="r" b="b"/>
                <a:pathLst>
                  <a:path w="613" h="135">
                    <a:moveTo>
                      <a:pt x="613" y="76"/>
                    </a:moveTo>
                    <a:lnTo>
                      <a:pt x="0" y="135"/>
                    </a:lnTo>
                    <a:lnTo>
                      <a:pt x="0" y="57"/>
                    </a:lnTo>
                    <a:lnTo>
                      <a:pt x="613" y="0"/>
                    </a:lnTo>
                    <a:lnTo>
                      <a:pt x="613" y="76"/>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43" name="Freeform 240"/>
              <p:cNvSpPr/>
              <p:nvPr/>
            </p:nvSpPr>
            <p:spPr bwMode="auto">
              <a:xfrm>
                <a:off x="5939362" y="4448902"/>
                <a:ext cx="245080" cy="116919"/>
              </a:xfrm>
              <a:custGeom>
                <a:avLst/>
                <a:gdLst>
                  <a:gd name="T0" fmla="*/ 327 w 327"/>
                  <a:gd name="T1" fmla="*/ 80 h 156"/>
                  <a:gd name="T2" fmla="*/ 0 w 327"/>
                  <a:gd name="T3" fmla="*/ 156 h 156"/>
                  <a:gd name="T4" fmla="*/ 0 w 327"/>
                  <a:gd name="T5" fmla="*/ 78 h 156"/>
                  <a:gd name="T6" fmla="*/ 327 w 327"/>
                  <a:gd name="T7" fmla="*/ 0 h 156"/>
                  <a:gd name="T8" fmla="*/ 327 w 327"/>
                  <a:gd name="T9" fmla="*/ 80 h 156"/>
                </a:gdLst>
                <a:ahLst/>
                <a:cxnLst>
                  <a:cxn ang="0">
                    <a:pos x="T0" y="T1"/>
                  </a:cxn>
                  <a:cxn ang="0">
                    <a:pos x="T2" y="T3"/>
                  </a:cxn>
                  <a:cxn ang="0">
                    <a:pos x="T4" y="T5"/>
                  </a:cxn>
                  <a:cxn ang="0">
                    <a:pos x="T6" y="T7"/>
                  </a:cxn>
                  <a:cxn ang="0">
                    <a:pos x="T8" y="T9"/>
                  </a:cxn>
                </a:cxnLst>
                <a:rect l="0" t="0" r="r" b="b"/>
                <a:pathLst>
                  <a:path w="327" h="156">
                    <a:moveTo>
                      <a:pt x="327" y="80"/>
                    </a:moveTo>
                    <a:lnTo>
                      <a:pt x="0" y="156"/>
                    </a:lnTo>
                    <a:lnTo>
                      <a:pt x="0" y="78"/>
                    </a:lnTo>
                    <a:lnTo>
                      <a:pt x="327" y="0"/>
                    </a:lnTo>
                    <a:lnTo>
                      <a:pt x="327" y="80"/>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44" name="Freeform 241"/>
              <p:cNvSpPr/>
              <p:nvPr/>
            </p:nvSpPr>
            <p:spPr bwMode="auto">
              <a:xfrm>
                <a:off x="5463442" y="4379950"/>
                <a:ext cx="646051" cy="49466"/>
              </a:xfrm>
              <a:custGeom>
                <a:avLst/>
                <a:gdLst>
                  <a:gd name="T0" fmla="*/ 336 w 364"/>
                  <a:gd name="T1" fmla="*/ 0 h 28"/>
                  <a:gd name="T2" fmla="*/ 364 w 364"/>
                  <a:gd name="T3" fmla="*/ 4 h 28"/>
                  <a:gd name="T4" fmla="*/ 105 w 364"/>
                  <a:gd name="T5" fmla="*/ 28 h 28"/>
                  <a:gd name="T6" fmla="*/ 0 w 364"/>
                  <a:gd name="T7" fmla="*/ 14 h 28"/>
                  <a:gd name="T8" fmla="*/ 336 w 364"/>
                  <a:gd name="T9" fmla="*/ 0 h 28"/>
                </a:gdLst>
                <a:ahLst/>
                <a:cxnLst>
                  <a:cxn ang="0">
                    <a:pos x="T0" y="T1"/>
                  </a:cxn>
                  <a:cxn ang="0">
                    <a:pos x="T2" y="T3"/>
                  </a:cxn>
                  <a:cxn ang="0">
                    <a:pos x="T4" y="T5"/>
                  </a:cxn>
                  <a:cxn ang="0">
                    <a:pos x="T6" y="T7"/>
                  </a:cxn>
                  <a:cxn ang="0">
                    <a:pos x="T8" y="T9"/>
                  </a:cxn>
                </a:cxnLst>
                <a:rect l="0" t="0" r="r" b="b"/>
                <a:pathLst>
                  <a:path w="364" h="28">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45" name="Freeform 242"/>
              <p:cNvSpPr/>
              <p:nvPr/>
            </p:nvSpPr>
            <p:spPr bwMode="auto">
              <a:xfrm>
                <a:off x="5650063" y="4443656"/>
                <a:ext cx="534379" cy="63706"/>
              </a:xfrm>
              <a:custGeom>
                <a:avLst/>
                <a:gdLst>
                  <a:gd name="T0" fmla="*/ 258 w 301"/>
                  <a:gd name="T1" fmla="*/ 0 h 36"/>
                  <a:gd name="T2" fmla="*/ 301 w 301"/>
                  <a:gd name="T3" fmla="*/ 3 h 36"/>
                  <a:gd name="T4" fmla="*/ 163 w 301"/>
                  <a:gd name="T5" fmla="*/ 36 h 36"/>
                  <a:gd name="T6" fmla="*/ 0 w 301"/>
                  <a:gd name="T7" fmla="*/ 25 h 36"/>
                  <a:gd name="T8" fmla="*/ 258 w 301"/>
                  <a:gd name="T9" fmla="*/ 0 h 36"/>
                </a:gdLst>
                <a:ahLst/>
                <a:cxnLst>
                  <a:cxn ang="0">
                    <a:pos x="T0" y="T1"/>
                  </a:cxn>
                  <a:cxn ang="0">
                    <a:pos x="T2" y="T3"/>
                  </a:cxn>
                  <a:cxn ang="0">
                    <a:pos x="T4" y="T5"/>
                  </a:cxn>
                  <a:cxn ang="0">
                    <a:pos x="T6" y="T7"/>
                  </a:cxn>
                  <a:cxn ang="0">
                    <a:pos x="T8" y="T9"/>
                  </a:cxn>
                </a:cxnLst>
                <a:rect l="0" t="0" r="r" b="b"/>
                <a:pathLst>
                  <a:path w="301" h="36">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46" name="Freeform 243"/>
              <p:cNvSpPr/>
              <p:nvPr/>
            </p:nvSpPr>
            <p:spPr bwMode="auto">
              <a:xfrm>
                <a:off x="5937863" y="4508860"/>
                <a:ext cx="333518" cy="65954"/>
              </a:xfrm>
              <a:custGeom>
                <a:avLst/>
                <a:gdLst>
                  <a:gd name="T0" fmla="*/ 139 w 188"/>
                  <a:gd name="T1" fmla="*/ 0 h 37"/>
                  <a:gd name="T2" fmla="*/ 188 w 188"/>
                  <a:gd name="T3" fmla="*/ 1 h 37"/>
                  <a:gd name="T4" fmla="*/ 188 w 188"/>
                  <a:gd name="T5" fmla="*/ 37 h 37"/>
                  <a:gd name="T6" fmla="*/ 0 w 188"/>
                  <a:gd name="T7" fmla="*/ 32 h 37"/>
                  <a:gd name="T8" fmla="*/ 139 w 188"/>
                  <a:gd name="T9" fmla="*/ 0 h 37"/>
                </a:gdLst>
                <a:ahLst/>
                <a:cxnLst>
                  <a:cxn ang="0">
                    <a:pos x="T0" y="T1"/>
                  </a:cxn>
                  <a:cxn ang="0">
                    <a:pos x="T2" y="T3"/>
                  </a:cxn>
                  <a:cxn ang="0">
                    <a:pos x="T4" y="T5"/>
                  </a:cxn>
                  <a:cxn ang="0">
                    <a:pos x="T6" y="T7"/>
                  </a:cxn>
                  <a:cxn ang="0">
                    <a:pos x="T8" y="T9"/>
                  </a:cxn>
                </a:cxnLst>
                <a:rect l="0" t="0" r="r" b="b"/>
                <a:pathLst>
                  <a:path w="188" h="37">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47" name="Freeform 244"/>
              <p:cNvSpPr/>
              <p:nvPr/>
            </p:nvSpPr>
            <p:spPr bwMode="auto">
              <a:xfrm>
                <a:off x="6484233" y="4725460"/>
                <a:ext cx="667786" cy="32228"/>
              </a:xfrm>
              <a:custGeom>
                <a:avLst/>
                <a:gdLst>
                  <a:gd name="T0" fmla="*/ 10 w 376"/>
                  <a:gd name="T1" fmla="*/ 0 h 18"/>
                  <a:gd name="T2" fmla="*/ 376 w 376"/>
                  <a:gd name="T3" fmla="*/ 0 h 18"/>
                  <a:gd name="T4" fmla="*/ 338 w 376"/>
                  <a:gd name="T5" fmla="*/ 18 h 18"/>
                  <a:gd name="T6" fmla="*/ 0 w 376"/>
                  <a:gd name="T7" fmla="*/ 5 h 18"/>
                  <a:gd name="T8" fmla="*/ 10 w 376"/>
                  <a:gd name="T9" fmla="*/ 0 h 18"/>
                </a:gdLst>
                <a:ahLst/>
                <a:cxnLst>
                  <a:cxn ang="0">
                    <a:pos x="T0" y="T1"/>
                  </a:cxn>
                  <a:cxn ang="0">
                    <a:pos x="T2" y="T3"/>
                  </a:cxn>
                  <a:cxn ang="0">
                    <a:pos x="T4" y="T5"/>
                  </a:cxn>
                  <a:cxn ang="0">
                    <a:pos x="T6" y="T7"/>
                  </a:cxn>
                  <a:cxn ang="0">
                    <a:pos x="T8" y="T9"/>
                  </a:cxn>
                </a:cxnLst>
                <a:rect l="0" t="0" r="r" b="b"/>
                <a:pathLst>
                  <a:path w="376" h="18">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48" name="Freeform 245"/>
              <p:cNvSpPr/>
              <p:nvPr/>
            </p:nvSpPr>
            <p:spPr bwMode="auto">
              <a:xfrm>
                <a:off x="6434768" y="4673746"/>
                <a:ext cx="649799" cy="53213"/>
              </a:xfrm>
              <a:custGeom>
                <a:avLst/>
                <a:gdLst>
                  <a:gd name="T0" fmla="*/ 28 w 366"/>
                  <a:gd name="T1" fmla="*/ 0 h 30"/>
                  <a:gd name="T2" fmla="*/ 366 w 366"/>
                  <a:gd name="T3" fmla="*/ 14 h 30"/>
                  <a:gd name="T4" fmla="*/ 258 w 366"/>
                  <a:gd name="T5" fmla="*/ 30 h 30"/>
                  <a:gd name="T6" fmla="*/ 0 w 366"/>
                  <a:gd name="T7" fmla="*/ 5 h 30"/>
                  <a:gd name="T8" fmla="*/ 28 w 366"/>
                  <a:gd name="T9" fmla="*/ 0 h 30"/>
                </a:gdLst>
                <a:ahLst/>
                <a:cxnLst>
                  <a:cxn ang="0">
                    <a:pos x="T0" y="T1"/>
                  </a:cxn>
                  <a:cxn ang="0">
                    <a:pos x="T2" y="T3"/>
                  </a:cxn>
                  <a:cxn ang="0">
                    <a:pos x="T4" y="T5"/>
                  </a:cxn>
                  <a:cxn ang="0">
                    <a:pos x="T6" y="T7"/>
                  </a:cxn>
                  <a:cxn ang="0">
                    <a:pos x="T8" y="T9"/>
                  </a:cxn>
                </a:cxnLst>
                <a:rect l="0" t="0" r="r" b="b"/>
                <a:pathLst>
                  <a:path w="366" h="30">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49" name="Freeform 246"/>
              <p:cNvSpPr/>
              <p:nvPr/>
            </p:nvSpPr>
            <p:spPr bwMode="auto">
              <a:xfrm>
                <a:off x="6359820" y="4622781"/>
                <a:ext cx="532880" cy="63706"/>
              </a:xfrm>
              <a:custGeom>
                <a:avLst/>
                <a:gdLst>
                  <a:gd name="T0" fmla="*/ 42 w 300"/>
                  <a:gd name="T1" fmla="*/ 0 h 36"/>
                  <a:gd name="T2" fmla="*/ 300 w 300"/>
                  <a:gd name="T3" fmla="*/ 26 h 36"/>
                  <a:gd name="T4" fmla="*/ 142 w 300"/>
                  <a:gd name="T5" fmla="*/ 36 h 36"/>
                  <a:gd name="T6" fmla="*/ 0 w 300"/>
                  <a:gd name="T7" fmla="*/ 3 h 36"/>
                  <a:gd name="T8" fmla="*/ 42 w 300"/>
                  <a:gd name="T9" fmla="*/ 0 h 36"/>
                </a:gdLst>
                <a:ahLst/>
                <a:cxnLst>
                  <a:cxn ang="0">
                    <a:pos x="T0" y="T1"/>
                  </a:cxn>
                  <a:cxn ang="0">
                    <a:pos x="T2" y="T3"/>
                  </a:cxn>
                  <a:cxn ang="0">
                    <a:pos x="T4" y="T5"/>
                  </a:cxn>
                  <a:cxn ang="0">
                    <a:pos x="T6" y="T7"/>
                  </a:cxn>
                  <a:cxn ang="0">
                    <a:pos x="T8" y="T9"/>
                  </a:cxn>
                </a:cxnLst>
                <a:rect l="0" t="0" r="r" b="b"/>
                <a:pathLst>
                  <a:path w="300" h="36">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50" name="Freeform 247"/>
              <p:cNvSpPr/>
              <p:nvPr/>
            </p:nvSpPr>
            <p:spPr bwMode="auto">
              <a:xfrm>
                <a:off x="6271381" y="4569568"/>
                <a:ext cx="341013" cy="63706"/>
              </a:xfrm>
              <a:custGeom>
                <a:avLst/>
                <a:gdLst>
                  <a:gd name="T0" fmla="*/ 50 w 192"/>
                  <a:gd name="T1" fmla="*/ 0 h 36"/>
                  <a:gd name="T2" fmla="*/ 192 w 192"/>
                  <a:gd name="T3" fmla="*/ 33 h 36"/>
                  <a:gd name="T4" fmla="*/ 0 w 192"/>
                  <a:gd name="T5" fmla="*/ 36 h 36"/>
                  <a:gd name="T6" fmla="*/ 0 w 192"/>
                  <a:gd name="T7" fmla="*/ 1 h 36"/>
                  <a:gd name="T8" fmla="*/ 50 w 192"/>
                  <a:gd name="T9" fmla="*/ 0 h 36"/>
                </a:gdLst>
                <a:ahLst/>
                <a:cxnLst>
                  <a:cxn ang="0">
                    <a:pos x="T0" y="T1"/>
                  </a:cxn>
                  <a:cxn ang="0">
                    <a:pos x="T2" y="T3"/>
                  </a:cxn>
                  <a:cxn ang="0">
                    <a:pos x="T4" y="T5"/>
                  </a:cxn>
                  <a:cxn ang="0">
                    <a:pos x="T6" y="T7"/>
                  </a:cxn>
                  <a:cxn ang="0">
                    <a:pos x="T8" y="T9"/>
                  </a:cxn>
                </a:cxnLst>
                <a:rect l="0" t="0" r="r" b="b"/>
                <a:pathLst>
                  <a:path w="192" h="36">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51" name="Freeform 248"/>
              <p:cNvSpPr/>
              <p:nvPr/>
            </p:nvSpPr>
            <p:spPr bwMode="auto">
              <a:xfrm>
                <a:off x="6039043" y="3883795"/>
                <a:ext cx="463178" cy="478168"/>
              </a:xfrm>
              <a:custGeom>
                <a:avLst/>
                <a:gdLst>
                  <a:gd name="T0" fmla="*/ 251 w 261"/>
                  <a:gd name="T1" fmla="*/ 4 h 270"/>
                  <a:gd name="T2" fmla="*/ 224 w 261"/>
                  <a:gd name="T3" fmla="*/ 0 h 270"/>
                  <a:gd name="T4" fmla="*/ 224 w 261"/>
                  <a:gd name="T5" fmla="*/ 33 h 270"/>
                  <a:gd name="T6" fmla="*/ 214 w 261"/>
                  <a:gd name="T7" fmla="*/ 32 h 270"/>
                  <a:gd name="T8" fmla="*/ 205 w 261"/>
                  <a:gd name="T9" fmla="*/ 32 h 270"/>
                  <a:gd name="T10" fmla="*/ 196 w 261"/>
                  <a:gd name="T11" fmla="*/ 31 h 270"/>
                  <a:gd name="T12" fmla="*/ 188 w 261"/>
                  <a:gd name="T13" fmla="*/ 31 h 270"/>
                  <a:gd name="T14" fmla="*/ 182 w 261"/>
                  <a:gd name="T15" fmla="*/ 31 h 270"/>
                  <a:gd name="T16" fmla="*/ 182 w 261"/>
                  <a:gd name="T17" fmla="*/ 64 h 270"/>
                  <a:gd name="T18" fmla="*/ 180 w 261"/>
                  <a:gd name="T19" fmla="*/ 64 h 270"/>
                  <a:gd name="T20" fmla="*/ 172 w 261"/>
                  <a:gd name="T21" fmla="*/ 63 h 270"/>
                  <a:gd name="T22" fmla="*/ 164 w 261"/>
                  <a:gd name="T23" fmla="*/ 63 h 270"/>
                  <a:gd name="T24" fmla="*/ 156 w 261"/>
                  <a:gd name="T25" fmla="*/ 63 h 270"/>
                  <a:gd name="T26" fmla="*/ 147 w 261"/>
                  <a:gd name="T27" fmla="*/ 63 h 270"/>
                  <a:gd name="T28" fmla="*/ 139 w 261"/>
                  <a:gd name="T29" fmla="*/ 63 h 270"/>
                  <a:gd name="T30" fmla="*/ 132 w 261"/>
                  <a:gd name="T31" fmla="*/ 63 h 270"/>
                  <a:gd name="T32" fmla="*/ 132 w 261"/>
                  <a:gd name="T33" fmla="*/ 96 h 270"/>
                  <a:gd name="T34" fmla="*/ 129 w 261"/>
                  <a:gd name="T35" fmla="*/ 96 h 270"/>
                  <a:gd name="T36" fmla="*/ 120 w 261"/>
                  <a:gd name="T37" fmla="*/ 96 h 270"/>
                  <a:gd name="T38" fmla="*/ 109 w 261"/>
                  <a:gd name="T39" fmla="*/ 96 h 270"/>
                  <a:gd name="T40" fmla="*/ 94 w 261"/>
                  <a:gd name="T41" fmla="*/ 97 h 270"/>
                  <a:gd name="T42" fmla="*/ 82 w 261"/>
                  <a:gd name="T43" fmla="*/ 97 h 270"/>
                  <a:gd name="T44" fmla="*/ 82 w 261"/>
                  <a:gd name="T45" fmla="*/ 130 h 270"/>
                  <a:gd name="T46" fmla="*/ 49 w 261"/>
                  <a:gd name="T47" fmla="*/ 132 h 270"/>
                  <a:gd name="T48" fmla="*/ 40 w 261"/>
                  <a:gd name="T49" fmla="*/ 133 h 270"/>
                  <a:gd name="T50" fmla="*/ 40 w 261"/>
                  <a:gd name="T51" fmla="*/ 166 h 270"/>
                  <a:gd name="T52" fmla="*/ 36 w 261"/>
                  <a:gd name="T53" fmla="*/ 166 h 270"/>
                  <a:gd name="T54" fmla="*/ 28 w 261"/>
                  <a:gd name="T55" fmla="*/ 167 h 270"/>
                  <a:gd name="T56" fmla="*/ 22 w 261"/>
                  <a:gd name="T57" fmla="*/ 168 h 270"/>
                  <a:gd name="T58" fmla="*/ 17 w 261"/>
                  <a:gd name="T59" fmla="*/ 169 h 270"/>
                  <a:gd name="T60" fmla="*/ 13 w 261"/>
                  <a:gd name="T61" fmla="*/ 170 h 270"/>
                  <a:gd name="T62" fmla="*/ 12 w 261"/>
                  <a:gd name="T63" fmla="*/ 170 h 270"/>
                  <a:gd name="T64" fmla="*/ 12 w 261"/>
                  <a:gd name="T65" fmla="*/ 203 h 270"/>
                  <a:gd name="T66" fmla="*/ 12 w 261"/>
                  <a:gd name="T67" fmla="*/ 204 h 270"/>
                  <a:gd name="T68" fmla="*/ 10 w 261"/>
                  <a:gd name="T69" fmla="*/ 204 h 270"/>
                  <a:gd name="T70" fmla="*/ 7 w 261"/>
                  <a:gd name="T71" fmla="*/ 205 h 270"/>
                  <a:gd name="T72" fmla="*/ 5 w 261"/>
                  <a:gd name="T73" fmla="*/ 206 h 270"/>
                  <a:gd name="T74" fmla="*/ 4 w 261"/>
                  <a:gd name="T75" fmla="*/ 207 h 270"/>
                  <a:gd name="T76" fmla="*/ 3 w 261"/>
                  <a:gd name="T77" fmla="*/ 208 h 270"/>
                  <a:gd name="T78" fmla="*/ 2 w 261"/>
                  <a:gd name="T79" fmla="*/ 208 h 270"/>
                  <a:gd name="T80" fmla="*/ 2 w 261"/>
                  <a:gd name="T81" fmla="*/ 242 h 270"/>
                  <a:gd name="T82" fmla="*/ 12 w 261"/>
                  <a:gd name="T83" fmla="*/ 270 h 270"/>
                  <a:gd name="T84" fmla="*/ 112 w 261"/>
                  <a:gd name="T85" fmla="*/ 155 h 270"/>
                  <a:gd name="T86" fmla="*/ 112 w 261"/>
                  <a:gd name="T87" fmla="*/ 155 h 270"/>
                  <a:gd name="T88" fmla="*/ 251 w 261"/>
                  <a:gd name="T89"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270">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52" name="Freeform 249"/>
              <p:cNvSpPr/>
              <p:nvPr/>
            </p:nvSpPr>
            <p:spPr bwMode="auto">
              <a:xfrm>
                <a:off x="6237655" y="3773621"/>
                <a:ext cx="1026037" cy="384483"/>
              </a:xfrm>
              <a:custGeom>
                <a:avLst/>
                <a:gdLst>
                  <a:gd name="T0" fmla="*/ 272 w 578"/>
                  <a:gd name="T1" fmla="*/ 38 h 217"/>
                  <a:gd name="T2" fmla="*/ 274 w 578"/>
                  <a:gd name="T3" fmla="*/ 32 h 217"/>
                  <a:gd name="T4" fmla="*/ 145 w 578"/>
                  <a:gd name="T5" fmla="*/ 0 h 217"/>
                  <a:gd name="T6" fmla="*/ 14 w 578"/>
                  <a:gd name="T7" fmla="*/ 13 h 217"/>
                  <a:gd name="T8" fmla="*/ 139 w 578"/>
                  <a:gd name="T9" fmla="*/ 66 h 217"/>
                  <a:gd name="T10" fmla="*/ 140 w 578"/>
                  <a:gd name="T11" fmla="*/ 69 h 217"/>
                  <a:gd name="T12" fmla="*/ 140 w 578"/>
                  <a:gd name="T13" fmla="*/ 70 h 217"/>
                  <a:gd name="T14" fmla="*/ 140 w 578"/>
                  <a:gd name="T15" fmla="*/ 73 h 217"/>
                  <a:gd name="T16" fmla="*/ 141 w 578"/>
                  <a:gd name="T17" fmla="*/ 74 h 217"/>
                  <a:gd name="T18" fmla="*/ 141 w 578"/>
                  <a:gd name="T19" fmla="*/ 77 h 217"/>
                  <a:gd name="T20" fmla="*/ 141 w 578"/>
                  <a:gd name="T21" fmla="*/ 78 h 217"/>
                  <a:gd name="T22" fmla="*/ 141 w 578"/>
                  <a:gd name="T23" fmla="*/ 81 h 217"/>
                  <a:gd name="T24" fmla="*/ 140 w 578"/>
                  <a:gd name="T25" fmla="*/ 82 h 217"/>
                  <a:gd name="T26" fmla="*/ 140 w 578"/>
                  <a:gd name="T27" fmla="*/ 85 h 217"/>
                  <a:gd name="T28" fmla="*/ 140 w 578"/>
                  <a:gd name="T29" fmla="*/ 87 h 217"/>
                  <a:gd name="T30" fmla="*/ 139 w 578"/>
                  <a:gd name="T31" fmla="*/ 90 h 217"/>
                  <a:gd name="T32" fmla="*/ 139 w 578"/>
                  <a:gd name="T33" fmla="*/ 91 h 217"/>
                  <a:gd name="T34" fmla="*/ 137 w 578"/>
                  <a:gd name="T35" fmla="*/ 95 h 217"/>
                  <a:gd name="T36" fmla="*/ 137 w 578"/>
                  <a:gd name="T37" fmla="*/ 96 h 217"/>
                  <a:gd name="T38" fmla="*/ 135 w 578"/>
                  <a:gd name="T39" fmla="*/ 100 h 217"/>
                  <a:gd name="T40" fmla="*/ 134 w 578"/>
                  <a:gd name="T41" fmla="*/ 101 h 217"/>
                  <a:gd name="T42" fmla="*/ 133 w 578"/>
                  <a:gd name="T43" fmla="*/ 105 h 217"/>
                  <a:gd name="T44" fmla="*/ 132 w 578"/>
                  <a:gd name="T45" fmla="*/ 106 h 217"/>
                  <a:gd name="T46" fmla="*/ 130 w 578"/>
                  <a:gd name="T47" fmla="*/ 110 h 217"/>
                  <a:gd name="T48" fmla="*/ 129 w 578"/>
                  <a:gd name="T49" fmla="*/ 111 h 217"/>
                  <a:gd name="T50" fmla="*/ 125 w 578"/>
                  <a:gd name="T51" fmla="*/ 116 h 217"/>
                  <a:gd name="T52" fmla="*/ 125 w 578"/>
                  <a:gd name="T53" fmla="*/ 117 h 217"/>
                  <a:gd name="T54" fmla="*/ 121 w 578"/>
                  <a:gd name="T55" fmla="*/ 122 h 217"/>
                  <a:gd name="T56" fmla="*/ 120 w 578"/>
                  <a:gd name="T57" fmla="*/ 123 h 217"/>
                  <a:gd name="T58" fmla="*/ 117 w 578"/>
                  <a:gd name="T59" fmla="*/ 127 h 217"/>
                  <a:gd name="T60" fmla="*/ 115 w 578"/>
                  <a:gd name="T61" fmla="*/ 129 h 217"/>
                  <a:gd name="T62" fmla="*/ 111 w 578"/>
                  <a:gd name="T63" fmla="*/ 133 h 217"/>
                  <a:gd name="T64" fmla="*/ 110 w 578"/>
                  <a:gd name="T65" fmla="*/ 135 h 217"/>
                  <a:gd name="T66" fmla="*/ 104 w 578"/>
                  <a:gd name="T67" fmla="*/ 140 h 217"/>
                  <a:gd name="T68" fmla="*/ 103 w 578"/>
                  <a:gd name="T69" fmla="*/ 142 h 217"/>
                  <a:gd name="T70" fmla="*/ 98 w 578"/>
                  <a:gd name="T71" fmla="*/ 146 h 217"/>
                  <a:gd name="T72" fmla="*/ 96 w 578"/>
                  <a:gd name="T73" fmla="*/ 149 h 217"/>
                  <a:gd name="T74" fmla="*/ 91 w 578"/>
                  <a:gd name="T75" fmla="*/ 153 h 217"/>
                  <a:gd name="T76" fmla="*/ 89 w 578"/>
                  <a:gd name="T77" fmla="*/ 155 h 217"/>
                  <a:gd name="T78" fmla="*/ 81 w 578"/>
                  <a:gd name="T79" fmla="*/ 161 h 217"/>
                  <a:gd name="T80" fmla="*/ 80 w 578"/>
                  <a:gd name="T81" fmla="*/ 162 h 217"/>
                  <a:gd name="T82" fmla="*/ 73 w 578"/>
                  <a:gd name="T83" fmla="*/ 168 h 217"/>
                  <a:gd name="T84" fmla="*/ 70 w 578"/>
                  <a:gd name="T85" fmla="*/ 170 h 217"/>
                  <a:gd name="T86" fmla="*/ 64 w 578"/>
                  <a:gd name="T87" fmla="*/ 175 h 217"/>
                  <a:gd name="T88" fmla="*/ 61 w 578"/>
                  <a:gd name="T89" fmla="*/ 177 h 217"/>
                  <a:gd name="T90" fmla="*/ 53 w 578"/>
                  <a:gd name="T91" fmla="*/ 183 h 217"/>
                  <a:gd name="T92" fmla="*/ 51 w 578"/>
                  <a:gd name="T93" fmla="*/ 184 h 217"/>
                  <a:gd name="T94" fmla="*/ 40 w 578"/>
                  <a:gd name="T95" fmla="*/ 191 h 217"/>
                  <a:gd name="T96" fmla="*/ 38 w 578"/>
                  <a:gd name="T97" fmla="*/ 193 h 217"/>
                  <a:gd name="T98" fmla="*/ 29 w 578"/>
                  <a:gd name="T99" fmla="*/ 199 h 217"/>
                  <a:gd name="T100" fmla="*/ 25 w 578"/>
                  <a:gd name="T101" fmla="*/ 202 h 217"/>
                  <a:gd name="T102" fmla="*/ 17 w 578"/>
                  <a:gd name="T103" fmla="*/ 207 h 217"/>
                  <a:gd name="T104" fmla="*/ 13 w 578"/>
                  <a:gd name="T105" fmla="*/ 209 h 217"/>
                  <a:gd name="T106" fmla="*/ 0 w 578"/>
                  <a:gd name="T107" fmla="*/ 217 h 217"/>
                  <a:gd name="T108" fmla="*/ 578 w 578"/>
                  <a:gd name="T109" fmla="*/ 151 h 217"/>
                  <a:gd name="T110" fmla="*/ 514 w 578"/>
                  <a:gd name="T111" fmla="*/ 38 h 217"/>
                  <a:gd name="T112" fmla="*/ 272 w 578"/>
                  <a:gd name="T113" fmla="*/ 3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 h="217">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53" name="Freeform 250"/>
              <p:cNvSpPr/>
              <p:nvPr/>
            </p:nvSpPr>
            <p:spPr bwMode="auto">
              <a:xfrm>
                <a:off x="5394490" y="4310998"/>
                <a:ext cx="1784511" cy="623567"/>
              </a:xfrm>
              <a:custGeom>
                <a:avLst/>
                <a:gdLst>
                  <a:gd name="T0" fmla="*/ 990 w 1005"/>
                  <a:gd name="T1" fmla="*/ 352 h 352"/>
                  <a:gd name="T2" fmla="*/ 990 w 1005"/>
                  <a:gd name="T3" fmla="*/ 233 h 352"/>
                  <a:gd name="T4" fmla="*/ 990 w 1005"/>
                  <a:gd name="T5" fmla="*/ 233 h 352"/>
                  <a:gd name="T6" fmla="*/ 988 w 1005"/>
                  <a:gd name="T7" fmla="*/ 237 h 352"/>
                  <a:gd name="T8" fmla="*/ 984 w 1005"/>
                  <a:gd name="T9" fmla="*/ 240 h 352"/>
                  <a:gd name="T10" fmla="*/ 978 w 1005"/>
                  <a:gd name="T11" fmla="*/ 243 h 352"/>
                  <a:gd name="T12" fmla="*/ 970 w 1005"/>
                  <a:gd name="T13" fmla="*/ 246 h 352"/>
                  <a:gd name="T14" fmla="*/ 960 w 1005"/>
                  <a:gd name="T15" fmla="*/ 249 h 352"/>
                  <a:gd name="T16" fmla="*/ 952 w 1005"/>
                  <a:gd name="T17" fmla="*/ 251 h 352"/>
                  <a:gd name="T18" fmla="*/ 952 w 1005"/>
                  <a:gd name="T19" fmla="*/ 218 h 352"/>
                  <a:gd name="T20" fmla="*/ 948 w 1005"/>
                  <a:gd name="T21" fmla="*/ 219 h 352"/>
                  <a:gd name="T22" fmla="*/ 933 w 1005"/>
                  <a:gd name="T23" fmla="*/ 222 h 352"/>
                  <a:gd name="T24" fmla="*/ 915 w 1005"/>
                  <a:gd name="T25" fmla="*/ 225 h 352"/>
                  <a:gd name="T26" fmla="*/ 892 w 1005"/>
                  <a:gd name="T27" fmla="*/ 228 h 352"/>
                  <a:gd name="T28" fmla="*/ 861 w 1005"/>
                  <a:gd name="T29" fmla="*/ 232 h 352"/>
                  <a:gd name="T30" fmla="*/ 844 w 1005"/>
                  <a:gd name="T31" fmla="*/ 234 h 352"/>
                  <a:gd name="T32" fmla="*/ 844 w 1005"/>
                  <a:gd name="T33" fmla="*/ 200 h 352"/>
                  <a:gd name="T34" fmla="*/ 813 w 1005"/>
                  <a:gd name="T35" fmla="*/ 203 h 352"/>
                  <a:gd name="T36" fmla="*/ 687 w 1005"/>
                  <a:gd name="T37" fmla="*/ 211 h 352"/>
                  <a:gd name="T38" fmla="*/ 686 w 1005"/>
                  <a:gd name="T39" fmla="*/ 211 h 352"/>
                  <a:gd name="T40" fmla="*/ 686 w 1005"/>
                  <a:gd name="T41" fmla="*/ 177 h 352"/>
                  <a:gd name="T42" fmla="*/ 640 w 1005"/>
                  <a:gd name="T43" fmla="*/ 179 h 352"/>
                  <a:gd name="T44" fmla="*/ 584 w 1005"/>
                  <a:gd name="T45" fmla="*/ 180 h 352"/>
                  <a:gd name="T46" fmla="*/ 543 w 1005"/>
                  <a:gd name="T47" fmla="*/ 181 h 352"/>
                  <a:gd name="T48" fmla="*/ 505 w 1005"/>
                  <a:gd name="T49" fmla="*/ 181 h 352"/>
                  <a:gd name="T50" fmla="*/ 494 w 1005"/>
                  <a:gd name="T51" fmla="*/ 181 h 352"/>
                  <a:gd name="T52" fmla="*/ 494 w 1005"/>
                  <a:gd name="T53" fmla="*/ 148 h 352"/>
                  <a:gd name="T54" fmla="*/ 470 w 1005"/>
                  <a:gd name="T55" fmla="*/ 148 h 352"/>
                  <a:gd name="T56" fmla="*/ 437 w 1005"/>
                  <a:gd name="T57" fmla="*/ 148 h 352"/>
                  <a:gd name="T58" fmla="*/ 405 w 1005"/>
                  <a:gd name="T59" fmla="*/ 147 h 352"/>
                  <a:gd name="T60" fmla="*/ 374 w 1005"/>
                  <a:gd name="T61" fmla="*/ 146 h 352"/>
                  <a:gd name="T62" fmla="*/ 344 w 1005"/>
                  <a:gd name="T63" fmla="*/ 146 h 352"/>
                  <a:gd name="T64" fmla="*/ 313 w 1005"/>
                  <a:gd name="T65" fmla="*/ 145 h 352"/>
                  <a:gd name="T66" fmla="*/ 307 w 1005"/>
                  <a:gd name="T67" fmla="*/ 144 h 352"/>
                  <a:gd name="T68" fmla="*/ 307 w 1005"/>
                  <a:gd name="T69" fmla="*/ 111 h 352"/>
                  <a:gd name="T70" fmla="*/ 282 w 1005"/>
                  <a:gd name="T71" fmla="*/ 110 h 352"/>
                  <a:gd name="T72" fmla="*/ 251 w 1005"/>
                  <a:gd name="T73" fmla="*/ 108 h 352"/>
                  <a:gd name="T74" fmla="*/ 218 w 1005"/>
                  <a:gd name="T75" fmla="*/ 106 h 352"/>
                  <a:gd name="T76" fmla="*/ 183 w 1005"/>
                  <a:gd name="T77" fmla="*/ 104 h 352"/>
                  <a:gd name="T78" fmla="*/ 144 w 1005"/>
                  <a:gd name="T79" fmla="*/ 100 h 352"/>
                  <a:gd name="T80" fmla="*/ 144 w 1005"/>
                  <a:gd name="T81" fmla="*/ 67 h 352"/>
                  <a:gd name="T82" fmla="*/ 39 w 1005"/>
                  <a:gd name="T83" fmla="*/ 52 h 352"/>
                  <a:gd name="T84" fmla="*/ 39 w 1005"/>
                  <a:gd name="T85" fmla="*/ 18 h 352"/>
                  <a:gd name="T86" fmla="*/ 0 w 1005"/>
                  <a:gd name="T87" fmla="*/ 0 h 352"/>
                  <a:gd name="T88" fmla="*/ 0 w 1005"/>
                  <a:gd name="T89" fmla="*/ 87 h 352"/>
                  <a:gd name="T90" fmla="*/ 640 w 1005"/>
                  <a:gd name="T91" fmla="*/ 293 h 352"/>
                  <a:gd name="T92" fmla="*/ 990 w 1005"/>
                  <a:gd name="T9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5" h="352">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39700" dist="38100" dir="5400000" algn="t"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a:solidFill>
                    <a:prstClr val="black"/>
                  </a:solidFill>
                  <a:latin typeface="Arial" panose="020B0604020202020204" pitchFamily="34" charset="0"/>
                  <a:ea typeface="Microsoft YaHei" panose="020B0503020204020204" charset="-122"/>
                </a:endParaRPr>
              </a:p>
            </p:txBody>
          </p:sp>
          <p:sp>
            <p:nvSpPr>
              <p:cNvPr id="254" name="Freeform 251"/>
              <p:cNvSpPr/>
              <p:nvPr/>
            </p:nvSpPr>
            <p:spPr bwMode="auto">
              <a:xfrm>
                <a:off x="5394490" y="4312497"/>
                <a:ext cx="665538" cy="33727"/>
              </a:xfrm>
              <a:custGeom>
                <a:avLst/>
                <a:gdLst>
                  <a:gd name="T0" fmla="*/ 365 w 375"/>
                  <a:gd name="T1" fmla="*/ 0 h 19"/>
                  <a:gd name="T2" fmla="*/ 375 w 375"/>
                  <a:gd name="T3" fmla="*/ 5 h 19"/>
                  <a:gd name="T4" fmla="*/ 39 w 375"/>
                  <a:gd name="T5" fmla="*/ 19 h 19"/>
                  <a:gd name="T6" fmla="*/ 0 w 375"/>
                  <a:gd name="T7" fmla="*/ 0 h 19"/>
                  <a:gd name="T8" fmla="*/ 365 w 375"/>
                  <a:gd name="T9" fmla="*/ 0 h 19"/>
                </a:gdLst>
                <a:ahLst/>
                <a:cxnLst>
                  <a:cxn ang="0">
                    <a:pos x="T0" y="T1"/>
                  </a:cxn>
                  <a:cxn ang="0">
                    <a:pos x="T2" y="T3"/>
                  </a:cxn>
                  <a:cxn ang="0">
                    <a:pos x="T4" y="T5"/>
                  </a:cxn>
                  <a:cxn ang="0">
                    <a:pos x="T6" y="T7"/>
                  </a:cxn>
                  <a:cxn ang="0">
                    <a:pos x="T8" y="T9"/>
                  </a:cxn>
                </a:cxnLst>
                <a:rect l="0" t="0" r="r" b="b"/>
                <a:pathLst>
                  <a:path w="375" h="19">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55" name="Freeform 252"/>
              <p:cNvSpPr/>
              <p:nvPr/>
            </p:nvSpPr>
            <p:spPr bwMode="auto">
              <a:xfrm>
                <a:off x="5463442" y="4321491"/>
                <a:ext cx="596586" cy="83192"/>
              </a:xfrm>
              <a:custGeom>
                <a:avLst/>
                <a:gdLst>
                  <a:gd name="T0" fmla="*/ 796 w 796"/>
                  <a:gd name="T1" fmla="*/ 78 h 111"/>
                  <a:gd name="T2" fmla="*/ 0 w 796"/>
                  <a:gd name="T3" fmla="*/ 111 h 111"/>
                  <a:gd name="T4" fmla="*/ 0 w 796"/>
                  <a:gd name="T5" fmla="*/ 33 h 111"/>
                  <a:gd name="T6" fmla="*/ 796 w 796"/>
                  <a:gd name="T7" fmla="*/ 0 h 111"/>
                  <a:gd name="T8" fmla="*/ 796 w 796"/>
                  <a:gd name="T9" fmla="*/ 78 h 111"/>
                </a:gdLst>
                <a:ahLst/>
                <a:cxnLst>
                  <a:cxn ang="0">
                    <a:pos x="T0" y="T1"/>
                  </a:cxn>
                  <a:cxn ang="0">
                    <a:pos x="T2" y="T3"/>
                  </a:cxn>
                  <a:cxn ang="0">
                    <a:pos x="T4" y="T5"/>
                  </a:cxn>
                  <a:cxn ang="0">
                    <a:pos x="T6" y="T7"/>
                  </a:cxn>
                  <a:cxn ang="0">
                    <a:pos x="T8" y="T9"/>
                  </a:cxn>
                </a:cxnLst>
                <a:rect l="0" t="0" r="r" b="b"/>
                <a:pathLst>
                  <a:path w="796" h="111">
                    <a:moveTo>
                      <a:pt x="796" y="78"/>
                    </a:moveTo>
                    <a:lnTo>
                      <a:pt x="0" y="111"/>
                    </a:lnTo>
                    <a:lnTo>
                      <a:pt x="0" y="33"/>
                    </a:lnTo>
                    <a:lnTo>
                      <a:pt x="796" y="0"/>
                    </a:lnTo>
                    <a:lnTo>
                      <a:pt x="796" y="78"/>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56" name="Freeform 253"/>
              <p:cNvSpPr/>
              <p:nvPr/>
            </p:nvSpPr>
            <p:spPr bwMode="auto">
              <a:xfrm>
                <a:off x="6272880" y="2917716"/>
                <a:ext cx="378487" cy="74198"/>
              </a:xfrm>
              <a:custGeom>
                <a:avLst/>
                <a:gdLst>
                  <a:gd name="T0" fmla="*/ 0 w 213"/>
                  <a:gd name="T1" fmla="*/ 0 h 42"/>
                  <a:gd name="T2" fmla="*/ 213 w 213"/>
                  <a:gd name="T3" fmla="*/ 5 h 42"/>
                  <a:gd name="T4" fmla="*/ 56 w 213"/>
                  <a:gd name="T5" fmla="*/ 42 h 42"/>
                  <a:gd name="T6" fmla="*/ 0 w 213"/>
                  <a:gd name="T7" fmla="*/ 41 h 42"/>
                  <a:gd name="T8" fmla="*/ 0 w 213"/>
                  <a:gd name="T9" fmla="*/ 0 h 42"/>
                </a:gdLst>
                <a:ahLst/>
                <a:cxnLst>
                  <a:cxn ang="0">
                    <a:pos x="T0" y="T1"/>
                  </a:cxn>
                  <a:cxn ang="0">
                    <a:pos x="T2" y="T3"/>
                  </a:cxn>
                  <a:cxn ang="0">
                    <a:pos x="T4" y="T5"/>
                  </a:cxn>
                  <a:cxn ang="0">
                    <a:pos x="T6" y="T7"/>
                  </a:cxn>
                  <a:cxn ang="0">
                    <a:pos x="T8" y="T9"/>
                  </a:cxn>
                </a:cxnLst>
                <a:rect l="0" t="0" r="r" b="b"/>
                <a:pathLst>
                  <a:path w="213" h="42">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57" name="Freeform 254"/>
              <p:cNvSpPr/>
              <p:nvPr/>
            </p:nvSpPr>
            <p:spPr bwMode="auto">
              <a:xfrm>
                <a:off x="6372561" y="2859257"/>
                <a:ext cx="605579" cy="72699"/>
              </a:xfrm>
              <a:custGeom>
                <a:avLst/>
                <a:gdLst>
                  <a:gd name="T0" fmla="*/ 157 w 341"/>
                  <a:gd name="T1" fmla="*/ 0 h 41"/>
                  <a:gd name="T2" fmla="*/ 341 w 341"/>
                  <a:gd name="T3" fmla="*/ 12 h 41"/>
                  <a:gd name="T4" fmla="*/ 49 w 341"/>
                  <a:gd name="T5" fmla="*/ 41 h 41"/>
                  <a:gd name="T6" fmla="*/ 0 w 341"/>
                  <a:gd name="T7" fmla="*/ 38 h 41"/>
                  <a:gd name="T8" fmla="*/ 157 w 341"/>
                  <a:gd name="T9" fmla="*/ 0 h 41"/>
                </a:gdLst>
                <a:ahLst/>
                <a:cxnLst>
                  <a:cxn ang="0">
                    <a:pos x="T0" y="T1"/>
                  </a:cxn>
                  <a:cxn ang="0">
                    <a:pos x="T2" y="T3"/>
                  </a:cxn>
                  <a:cxn ang="0">
                    <a:pos x="T4" y="T5"/>
                  </a:cxn>
                  <a:cxn ang="0">
                    <a:pos x="T6" y="T7"/>
                  </a:cxn>
                  <a:cxn ang="0">
                    <a:pos x="T8" y="T9"/>
                  </a:cxn>
                </a:cxnLst>
                <a:rect l="0" t="0" r="r" b="b"/>
                <a:pathLst>
                  <a:path w="341" h="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58" name="Freeform 255"/>
              <p:cNvSpPr/>
              <p:nvPr/>
            </p:nvSpPr>
            <p:spPr bwMode="auto">
              <a:xfrm>
                <a:off x="6458002" y="2812789"/>
                <a:ext cx="732991" cy="60708"/>
              </a:xfrm>
              <a:custGeom>
                <a:avLst/>
                <a:gdLst>
                  <a:gd name="T0" fmla="*/ 293 w 413"/>
                  <a:gd name="T1" fmla="*/ 0 h 34"/>
                  <a:gd name="T2" fmla="*/ 413 w 413"/>
                  <a:gd name="T3" fmla="*/ 18 h 34"/>
                  <a:gd name="T4" fmla="*/ 32 w 413"/>
                  <a:gd name="T5" fmla="*/ 34 h 34"/>
                  <a:gd name="T6" fmla="*/ 0 w 413"/>
                  <a:gd name="T7" fmla="*/ 29 h 34"/>
                  <a:gd name="T8" fmla="*/ 293 w 413"/>
                  <a:gd name="T9" fmla="*/ 0 h 34"/>
                </a:gdLst>
                <a:ahLst/>
                <a:cxnLst>
                  <a:cxn ang="0">
                    <a:pos x="T0" y="T1"/>
                  </a:cxn>
                  <a:cxn ang="0">
                    <a:pos x="T2" y="T3"/>
                  </a:cxn>
                  <a:cxn ang="0">
                    <a:pos x="T4" y="T5"/>
                  </a:cxn>
                  <a:cxn ang="0">
                    <a:pos x="T6" y="T7"/>
                  </a:cxn>
                  <a:cxn ang="0">
                    <a:pos x="T8" y="T9"/>
                  </a:cxn>
                </a:cxnLst>
                <a:rect l="0" t="0" r="r" b="b"/>
                <a:pathLst>
                  <a:path w="413" h="34">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59" name="Freeform 256"/>
              <p:cNvSpPr/>
              <p:nvPr/>
            </p:nvSpPr>
            <p:spPr bwMode="auto">
              <a:xfrm>
                <a:off x="6514962" y="2777564"/>
                <a:ext cx="753976" cy="37474"/>
              </a:xfrm>
              <a:custGeom>
                <a:avLst/>
                <a:gdLst>
                  <a:gd name="T0" fmla="*/ 381 w 425"/>
                  <a:gd name="T1" fmla="*/ 0 h 21"/>
                  <a:gd name="T2" fmla="*/ 425 w 425"/>
                  <a:gd name="T3" fmla="*/ 21 h 21"/>
                  <a:gd name="T4" fmla="*/ 11 w 425"/>
                  <a:gd name="T5" fmla="*/ 21 h 21"/>
                  <a:gd name="T6" fmla="*/ 0 w 425"/>
                  <a:gd name="T7" fmla="*/ 16 h 21"/>
                  <a:gd name="T8" fmla="*/ 381 w 425"/>
                  <a:gd name="T9" fmla="*/ 0 h 21"/>
                </a:gdLst>
                <a:ahLst/>
                <a:cxnLst>
                  <a:cxn ang="0">
                    <a:pos x="T0" y="T1"/>
                  </a:cxn>
                  <a:cxn ang="0">
                    <a:pos x="T2" y="T3"/>
                  </a:cxn>
                  <a:cxn ang="0">
                    <a:pos x="T4" y="T5"/>
                  </a:cxn>
                  <a:cxn ang="0">
                    <a:pos x="T6" y="T7"/>
                  </a:cxn>
                  <a:cxn ang="0">
                    <a:pos x="T8" y="T9"/>
                  </a:cxn>
                </a:cxnLst>
                <a:rect l="0" t="0" r="r" b="b"/>
                <a:pathLst>
                  <a:path w="425" h="21">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60" name="Freeform 257"/>
              <p:cNvSpPr/>
              <p:nvPr/>
            </p:nvSpPr>
            <p:spPr bwMode="auto">
              <a:xfrm>
                <a:off x="5887648" y="2985170"/>
                <a:ext cx="385232" cy="74198"/>
              </a:xfrm>
              <a:custGeom>
                <a:avLst/>
                <a:gdLst>
                  <a:gd name="T0" fmla="*/ 217 w 217"/>
                  <a:gd name="T1" fmla="*/ 0 h 42"/>
                  <a:gd name="T2" fmla="*/ 217 w 217"/>
                  <a:gd name="T3" fmla="*/ 41 h 42"/>
                  <a:gd name="T4" fmla="*/ 160 w 217"/>
                  <a:gd name="T5" fmla="*/ 42 h 42"/>
                  <a:gd name="T6" fmla="*/ 0 w 217"/>
                  <a:gd name="T7" fmla="*/ 5 h 42"/>
                  <a:gd name="T8" fmla="*/ 217 w 217"/>
                  <a:gd name="T9" fmla="*/ 0 h 42"/>
                </a:gdLst>
                <a:ahLst/>
                <a:cxnLst>
                  <a:cxn ang="0">
                    <a:pos x="T0" y="T1"/>
                  </a:cxn>
                  <a:cxn ang="0">
                    <a:pos x="T2" y="T3"/>
                  </a:cxn>
                  <a:cxn ang="0">
                    <a:pos x="T4" y="T5"/>
                  </a:cxn>
                  <a:cxn ang="0">
                    <a:pos x="T6" y="T7"/>
                  </a:cxn>
                  <a:cxn ang="0">
                    <a:pos x="T8" y="T9"/>
                  </a:cxn>
                </a:cxnLst>
                <a:rect l="0" t="0" r="r" b="b"/>
                <a:pathLst>
                  <a:path w="217" h="42">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61" name="Freeform 258"/>
              <p:cNvSpPr/>
              <p:nvPr/>
            </p:nvSpPr>
            <p:spPr bwMode="auto">
              <a:xfrm>
                <a:off x="5569868" y="3059368"/>
                <a:ext cx="601832" cy="72699"/>
              </a:xfrm>
              <a:custGeom>
                <a:avLst/>
                <a:gdLst>
                  <a:gd name="T0" fmla="*/ 179 w 339"/>
                  <a:gd name="T1" fmla="*/ 0 h 41"/>
                  <a:gd name="T2" fmla="*/ 339 w 339"/>
                  <a:gd name="T3" fmla="*/ 38 h 41"/>
                  <a:gd name="T4" fmla="*/ 292 w 339"/>
                  <a:gd name="T5" fmla="*/ 41 h 41"/>
                  <a:gd name="T6" fmla="*/ 0 w 339"/>
                  <a:gd name="T7" fmla="*/ 12 h 41"/>
                  <a:gd name="T8" fmla="*/ 179 w 339"/>
                  <a:gd name="T9" fmla="*/ 0 h 41"/>
                </a:gdLst>
                <a:ahLst/>
                <a:cxnLst>
                  <a:cxn ang="0">
                    <a:pos x="T0" y="T1"/>
                  </a:cxn>
                  <a:cxn ang="0">
                    <a:pos x="T2" y="T3"/>
                  </a:cxn>
                  <a:cxn ang="0">
                    <a:pos x="T4" y="T5"/>
                  </a:cxn>
                  <a:cxn ang="0">
                    <a:pos x="T6" y="T7"/>
                  </a:cxn>
                  <a:cxn ang="0">
                    <a:pos x="T8" y="T9"/>
                  </a:cxn>
                </a:cxnLst>
                <a:rect l="0" t="0" r="r" b="b"/>
                <a:pathLst>
                  <a:path w="339" h="41">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62" name="Freeform 259"/>
              <p:cNvSpPr/>
              <p:nvPr/>
            </p:nvSpPr>
            <p:spPr bwMode="auto">
              <a:xfrm>
                <a:off x="5351770" y="3146308"/>
                <a:ext cx="736738" cy="59958"/>
              </a:xfrm>
              <a:custGeom>
                <a:avLst/>
                <a:gdLst>
                  <a:gd name="T0" fmla="*/ 123 w 415"/>
                  <a:gd name="T1" fmla="*/ 0 h 34"/>
                  <a:gd name="T2" fmla="*/ 415 w 415"/>
                  <a:gd name="T3" fmla="*/ 29 h 34"/>
                  <a:gd name="T4" fmla="*/ 383 w 415"/>
                  <a:gd name="T5" fmla="*/ 34 h 34"/>
                  <a:gd name="T6" fmla="*/ 0 w 415"/>
                  <a:gd name="T7" fmla="*/ 18 h 34"/>
                  <a:gd name="T8" fmla="*/ 123 w 415"/>
                  <a:gd name="T9" fmla="*/ 0 h 34"/>
                </a:gdLst>
                <a:ahLst/>
                <a:cxnLst>
                  <a:cxn ang="0">
                    <a:pos x="T0" y="T1"/>
                  </a:cxn>
                  <a:cxn ang="0">
                    <a:pos x="T2" y="T3"/>
                  </a:cxn>
                  <a:cxn ang="0">
                    <a:pos x="T4" y="T5"/>
                  </a:cxn>
                  <a:cxn ang="0">
                    <a:pos x="T6" y="T7"/>
                  </a:cxn>
                  <a:cxn ang="0">
                    <a:pos x="T8" y="T9"/>
                  </a:cxn>
                </a:cxnLst>
                <a:rect l="0" t="0" r="r" b="b"/>
                <a:pathLst>
                  <a:path w="415" h="34">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63" name="Freeform 260"/>
              <p:cNvSpPr/>
              <p:nvPr/>
            </p:nvSpPr>
            <p:spPr bwMode="auto">
              <a:xfrm>
                <a:off x="5276822" y="3245239"/>
                <a:ext cx="754726" cy="37474"/>
              </a:xfrm>
              <a:custGeom>
                <a:avLst/>
                <a:gdLst>
                  <a:gd name="T0" fmla="*/ 42 w 425"/>
                  <a:gd name="T1" fmla="*/ 0 h 21"/>
                  <a:gd name="T2" fmla="*/ 0 w 425"/>
                  <a:gd name="T3" fmla="*/ 21 h 21"/>
                  <a:gd name="T4" fmla="*/ 414 w 425"/>
                  <a:gd name="T5" fmla="*/ 21 h 21"/>
                  <a:gd name="T6" fmla="*/ 425 w 425"/>
                  <a:gd name="T7" fmla="*/ 16 h 21"/>
                  <a:gd name="T8" fmla="*/ 42 w 425"/>
                  <a:gd name="T9" fmla="*/ 0 h 21"/>
                </a:gdLst>
                <a:ahLst/>
                <a:cxnLst>
                  <a:cxn ang="0">
                    <a:pos x="T0" y="T1"/>
                  </a:cxn>
                  <a:cxn ang="0">
                    <a:pos x="T2" y="T3"/>
                  </a:cxn>
                  <a:cxn ang="0">
                    <a:pos x="T4" y="T5"/>
                  </a:cxn>
                  <a:cxn ang="0">
                    <a:pos x="T6" y="T7"/>
                  </a:cxn>
                  <a:cxn ang="0">
                    <a:pos x="T8" y="T9"/>
                  </a:cxn>
                </a:cxnLst>
                <a:rect l="0" t="0" r="r" b="b"/>
                <a:pathLst>
                  <a:path w="425" h="21">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65" name="Freeform 262"/>
              <p:cNvSpPr/>
              <p:nvPr/>
            </p:nvSpPr>
            <p:spPr bwMode="auto">
              <a:xfrm>
                <a:off x="5351770" y="3180034"/>
                <a:ext cx="679778" cy="93685"/>
              </a:xfrm>
              <a:custGeom>
                <a:avLst/>
                <a:gdLst>
                  <a:gd name="T0" fmla="*/ 907 w 907"/>
                  <a:gd name="T1" fmla="*/ 125 h 125"/>
                  <a:gd name="T2" fmla="*/ 0 w 907"/>
                  <a:gd name="T3" fmla="*/ 87 h 125"/>
                  <a:gd name="T4" fmla="*/ 0 w 907"/>
                  <a:gd name="T5" fmla="*/ 0 h 125"/>
                  <a:gd name="T6" fmla="*/ 907 w 907"/>
                  <a:gd name="T7" fmla="*/ 35 h 125"/>
                  <a:gd name="T8" fmla="*/ 907 w 907"/>
                  <a:gd name="T9" fmla="*/ 125 h 125"/>
                </a:gdLst>
                <a:ahLst/>
                <a:cxnLst>
                  <a:cxn ang="0">
                    <a:pos x="T0" y="T1"/>
                  </a:cxn>
                  <a:cxn ang="0">
                    <a:pos x="T2" y="T3"/>
                  </a:cxn>
                  <a:cxn ang="0">
                    <a:pos x="T4" y="T5"/>
                  </a:cxn>
                  <a:cxn ang="0">
                    <a:pos x="T6" y="T7"/>
                  </a:cxn>
                  <a:cxn ang="0">
                    <a:pos x="T8" y="T9"/>
                  </a:cxn>
                </a:cxnLst>
                <a:rect l="0" t="0" r="r" b="b"/>
                <a:pathLst>
                  <a:path w="907" h="125">
                    <a:moveTo>
                      <a:pt x="907" y="125"/>
                    </a:moveTo>
                    <a:lnTo>
                      <a:pt x="0" y="87"/>
                    </a:lnTo>
                    <a:lnTo>
                      <a:pt x="0" y="0"/>
                    </a:lnTo>
                    <a:lnTo>
                      <a:pt x="907" y="35"/>
                    </a:lnTo>
                    <a:lnTo>
                      <a:pt x="907" y="125"/>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66" name="Freeform 263"/>
              <p:cNvSpPr/>
              <p:nvPr/>
            </p:nvSpPr>
            <p:spPr bwMode="auto">
              <a:xfrm>
                <a:off x="5569868" y="3080353"/>
                <a:ext cx="518640" cy="119167"/>
              </a:xfrm>
              <a:custGeom>
                <a:avLst/>
                <a:gdLst>
                  <a:gd name="T0" fmla="*/ 692 w 692"/>
                  <a:gd name="T1" fmla="*/ 159 h 159"/>
                  <a:gd name="T2" fmla="*/ 0 w 692"/>
                  <a:gd name="T3" fmla="*/ 88 h 159"/>
                  <a:gd name="T4" fmla="*/ 0 w 692"/>
                  <a:gd name="T5" fmla="*/ 0 h 159"/>
                  <a:gd name="T6" fmla="*/ 692 w 692"/>
                  <a:gd name="T7" fmla="*/ 69 h 159"/>
                  <a:gd name="T8" fmla="*/ 692 w 692"/>
                  <a:gd name="T9" fmla="*/ 159 h 159"/>
                </a:gdLst>
                <a:ahLst/>
                <a:cxnLst>
                  <a:cxn ang="0">
                    <a:pos x="T0" y="T1"/>
                  </a:cxn>
                  <a:cxn ang="0">
                    <a:pos x="T2" y="T3"/>
                  </a:cxn>
                  <a:cxn ang="0">
                    <a:pos x="T4" y="T5"/>
                  </a:cxn>
                  <a:cxn ang="0">
                    <a:pos x="T6" y="T7"/>
                  </a:cxn>
                  <a:cxn ang="0">
                    <a:pos x="T8" y="T9"/>
                  </a:cxn>
                </a:cxnLst>
                <a:rect l="0" t="0" r="r" b="b"/>
                <a:pathLst>
                  <a:path w="692" h="159">
                    <a:moveTo>
                      <a:pt x="692" y="159"/>
                    </a:moveTo>
                    <a:lnTo>
                      <a:pt x="0" y="88"/>
                    </a:lnTo>
                    <a:lnTo>
                      <a:pt x="0" y="0"/>
                    </a:lnTo>
                    <a:lnTo>
                      <a:pt x="692" y="69"/>
                    </a:lnTo>
                    <a:lnTo>
                      <a:pt x="692" y="159"/>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67" name="Freeform 264"/>
              <p:cNvSpPr/>
              <p:nvPr/>
            </p:nvSpPr>
            <p:spPr bwMode="auto">
              <a:xfrm>
                <a:off x="5887648" y="2991915"/>
                <a:ext cx="284053" cy="134906"/>
              </a:xfrm>
              <a:custGeom>
                <a:avLst/>
                <a:gdLst>
                  <a:gd name="T0" fmla="*/ 379 w 379"/>
                  <a:gd name="T1" fmla="*/ 180 h 180"/>
                  <a:gd name="T2" fmla="*/ 0 w 379"/>
                  <a:gd name="T3" fmla="*/ 90 h 180"/>
                  <a:gd name="T4" fmla="*/ 0 w 379"/>
                  <a:gd name="T5" fmla="*/ 0 h 180"/>
                  <a:gd name="T6" fmla="*/ 379 w 379"/>
                  <a:gd name="T7" fmla="*/ 90 h 180"/>
                  <a:gd name="T8" fmla="*/ 379 w 379"/>
                  <a:gd name="T9" fmla="*/ 180 h 180"/>
                </a:gdLst>
                <a:ahLst/>
                <a:cxnLst>
                  <a:cxn ang="0">
                    <a:pos x="T0" y="T1"/>
                  </a:cxn>
                  <a:cxn ang="0">
                    <a:pos x="T2" y="T3"/>
                  </a:cxn>
                  <a:cxn ang="0">
                    <a:pos x="T4" y="T5"/>
                  </a:cxn>
                  <a:cxn ang="0">
                    <a:pos x="T6" y="T7"/>
                  </a:cxn>
                  <a:cxn ang="0">
                    <a:pos x="T8" y="T9"/>
                  </a:cxn>
                </a:cxnLst>
                <a:rect l="0" t="0" r="r" b="b"/>
                <a:pathLst>
                  <a:path w="379" h="180">
                    <a:moveTo>
                      <a:pt x="379" y="180"/>
                    </a:moveTo>
                    <a:lnTo>
                      <a:pt x="0" y="90"/>
                    </a:lnTo>
                    <a:lnTo>
                      <a:pt x="0" y="0"/>
                    </a:lnTo>
                    <a:lnTo>
                      <a:pt x="379" y="90"/>
                    </a:lnTo>
                    <a:lnTo>
                      <a:pt x="379" y="180"/>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68" name="Freeform 265"/>
              <p:cNvSpPr/>
              <p:nvPr/>
            </p:nvSpPr>
            <p:spPr bwMode="auto">
              <a:xfrm>
                <a:off x="5566121" y="3434857"/>
                <a:ext cx="522387" cy="116919"/>
              </a:xfrm>
              <a:custGeom>
                <a:avLst/>
                <a:gdLst>
                  <a:gd name="T0" fmla="*/ 697 w 697"/>
                  <a:gd name="T1" fmla="*/ 88 h 156"/>
                  <a:gd name="T2" fmla="*/ 0 w 697"/>
                  <a:gd name="T3" fmla="*/ 156 h 156"/>
                  <a:gd name="T4" fmla="*/ 0 w 697"/>
                  <a:gd name="T5" fmla="*/ 69 h 156"/>
                  <a:gd name="T6" fmla="*/ 697 w 697"/>
                  <a:gd name="T7" fmla="*/ 0 h 156"/>
                  <a:gd name="T8" fmla="*/ 697 w 697"/>
                  <a:gd name="T9" fmla="*/ 88 h 156"/>
                </a:gdLst>
                <a:ahLst/>
                <a:cxnLst>
                  <a:cxn ang="0">
                    <a:pos x="T0" y="T1"/>
                  </a:cxn>
                  <a:cxn ang="0">
                    <a:pos x="T2" y="T3"/>
                  </a:cxn>
                  <a:cxn ang="0">
                    <a:pos x="T4" y="T5"/>
                  </a:cxn>
                  <a:cxn ang="0">
                    <a:pos x="T6" y="T7"/>
                  </a:cxn>
                  <a:cxn ang="0">
                    <a:pos x="T8" y="T9"/>
                  </a:cxn>
                </a:cxnLst>
                <a:rect l="0" t="0" r="r" b="b"/>
                <a:pathLst>
                  <a:path w="697" h="156">
                    <a:moveTo>
                      <a:pt x="697" y="88"/>
                    </a:moveTo>
                    <a:lnTo>
                      <a:pt x="0" y="156"/>
                    </a:lnTo>
                    <a:lnTo>
                      <a:pt x="0" y="69"/>
                    </a:lnTo>
                    <a:lnTo>
                      <a:pt x="697" y="0"/>
                    </a:lnTo>
                    <a:lnTo>
                      <a:pt x="697" y="88"/>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69" name="Freeform 266"/>
              <p:cNvSpPr/>
              <p:nvPr/>
            </p:nvSpPr>
            <p:spPr bwMode="auto">
              <a:xfrm>
                <a:off x="5895143" y="3507556"/>
                <a:ext cx="276558" cy="133407"/>
              </a:xfrm>
              <a:custGeom>
                <a:avLst/>
                <a:gdLst>
                  <a:gd name="T0" fmla="*/ 369 w 369"/>
                  <a:gd name="T1" fmla="*/ 88 h 178"/>
                  <a:gd name="T2" fmla="*/ 0 w 369"/>
                  <a:gd name="T3" fmla="*/ 178 h 178"/>
                  <a:gd name="T4" fmla="*/ 0 w 369"/>
                  <a:gd name="T5" fmla="*/ 88 h 178"/>
                  <a:gd name="T6" fmla="*/ 369 w 369"/>
                  <a:gd name="T7" fmla="*/ 0 h 178"/>
                  <a:gd name="T8" fmla="*/ 369 w 369"/>
                  <a:gd name="T9" fmla="*/ 88 h 178"/>
                </a:gdLst>
                <a:ahLst/>
                <a:cxnLst>
                  <a:cxn ang="0">
                    <a:pos x="T0" y="T1"/>
                  </a:cxn>
                  <a:cxn ang="0">
                    <a:pos x="T2" y="T3"/>
                  </a:cxn>
                  <a:cxn ang="0">
                    <a:pos x="T4" y="T5"/>
                  </a:cxn>
                  <a:cxn ang="0">
                    <a:pos x="T6" y="T7"/>
                  </a:cxn>
                  <a:cxn ang="0">
                    <a:pos x="T8" y="T9"/>
                  </a:cxn>
                </a:cxnLst>
                <a:rect l="0" t="0" r="r" b="b"/>
                <a:pathLst>
                  <a:path w="369" h="178">
                    <a:moveTo>
                      <a:pt x="369" y="88"/>
                    </a:moveTo>
                    <a:lnTo>
                      <a:pt x="0" y="178"/>
                    </a:lnTo>
                    <a:lnTo>
                      <a:pt x="0" y="88"/>
                    </a:lnTo>
                    <a:lnTo>
                      <a:pt x="369" y="0"/>
                    </a:lnTo>
                    <a:lnTo>
                      <a:pt x="369" y="88"/>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70" name="Freeform 267"/>
              <p:cNvSpPr/>
              <p:nvPr/>
            </p:nvSpPr>
            <p:spPr bwMode="auto">
              <a:xfrm>
                <a:off x="5354768" y="3426613"/>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71" name="Freeform 268"/>
              <p:cNvSpPr/>
              <p:nvPr/>
            </p:nvSpPr>
            <p:spPr bwMode="auto">
              <a:xfrm>
                <a:off x="5566121" y="3500811"/>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72" name="Freeform 269"/>
              <p:cNvSpPr/>
              <p:nvPr/>
            </p:nvSpPr>
            <p:spPr bwMode="auto">
              <a:xfrm>
                <a:off x="5895143" y="3573511"/>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73" name="Freeform 270"/>
              <p:cNvSpPr/>
              <p:nvPr/>
            </p:nvSpPr>
            <p:spPr bwMode="auto">
              <a:xfrm>
                <a:off x="6512714" y="3817841"/>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74" name="Freeform 271"/>
              <p:cNvSpPr/>
              <p:nvPr/>
            </p:nvSpPr>
            <p:spPr bwMode="auto">
              <a:xfrm>
                <a:off x="6455753" y="3761630"/>
                <a:ext cx="736738" cy="58459"/>
              </a:xfrm>
              <a:custGeom>
                <a:avLst/>
                <a:gdLst>
                  <a:gd name="T0" fmla="*/ 32 w 415"/>
                  <a:gd name="T1" fmla="*/ 0 h 33"/>
                  <a:gd name="T2" fmla="*/ 415 w 415"/>
                  <a:gd name="T3" fmla="*/ 15 h 33"/>
                  <a:gd name="T4" fmla="*/ 293 w 415"/>
                  <a:gd name="T5" fmla="*/ 33 h 33"/>
                  <a:gd name="T6" fmla="*/ 0 w 415"/>
                  <a:gd name="T7" fmla="*/ 5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75" name="Freeform 272"/>
              <p:cNvSpPr/>
              <p:nvPr/>
            </p:nvSpPr>
            <p:spPr bwMode="auto">
              <a:xfrm>
                <a:off x="6372561" y="3702421"/>
                <a:ext cx="603331" cy="72699"/>
              </a:xfrm>
              <a:custGeom>
                <a:avLst/>
                <a:gdLst>
                  <a:gd name="T0" fmla="*/ 47 w 340"/>
                  <a:gd name="T1" fmla="*/ 0 h 41"/>
                  <a:gd name="T2" fmla="*/ 340 w 340"/>
                  <a:gd name="T3" fmla="*/ 29 h 41"/>
                  <a:gd name="T4" fmla="*/ 160 w 340"/>
                  <a:gd name="T5" fmla="*/ 41 h 41"/>
                  <a:gd name="T6" fmla="*/ 0 w 340"/>
                  <a:gd name="T7" fmla="*/ 3 h 41"/>
                  <a:gd name="T8" fmla="*/ 47 w 340"/>
                  <a:gd name="T9" fmla="*/ 0 h 41"/>
                </a:gdLst>
                <a:ahLst/>
                <a:cxnLst>
                  <a:cxn ang="0">
                    <a:pos x="T0" y="T1"/>
                  </a:cxn>
                  <a:cxn ang="0">
                    <a:pos x="T2" y="T3"/>
                  </a:cxn>
                  <a:cxn ang="0">
                    <a:pos x="T4" y="T5"/>
                  </a:cxn>
                  <a:cxn ang="0">
                    <a:pos x="T6" y="T7"/>
                  </a:cxn>
                  <a:cxn ang="0">
                    <a:pos x="T8" y="T9"/>
                  </a:cxn>
                </a:cxnLst>
                <a:rect l="0" t="0" r="r" b="b"/>
                <a:pathLst>
                  <a:path w="340" h="41">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76" name="Freeform 273"/>
              <p:cNvSpPr/>
              <p:nvPr/>
            </p:nvSpPr>
            <p:spPr bwMode="auto">
              <a:xfrm>
                <a:off x="6271381" y="3640964"/>
                <a:ext cx="385232" cy="74198"/>
              </a:xfrm>
              <a:custGeom>
                <a:avLst/>
                <a:gdLst>
                  <a:gd name="T0" fmla="*/ 57 w 217"/>
                  <a:gd name="T1" fmla="*/ 0 h 42"/>
                  <a:gd name="T2" fmla="*/ 217 w 217"/>
                  <a:gd name="T3" fmla="*/ 38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77" name="Freeform 274"/>
              <p:cNvSpPr/>
              <p:nvPr/>
            </p:nvSpPr>
            <p:spPr bwMode="auto">
              <a:xfrm>
                <a:off x="5566121" y="2357856"/>
                <a:ext cx="522387" cy="116919"/>
              </a:xfrm>
              <a:custGeom>
                <a:avLst/>
                <a:gdLst>
                  <a:gd name="T0" fmla="*/ 697 w 697"/>
                  <a:gd name="T1" fmla="*/ 87 h 156"/>
                  <a:gd name="T2" fmla="*/ 0 w 697"/>
                  <a:gd name="T3" fmla="*/ 156 h 156"/>
                  <a:gd name="T4" fmla="*/ 0 w 697"/>
                  <a:gd name="T5" fmla="*/ 68 h 156"/>
                  <a:gd name="T6" fmla="*/ 697 w 697"/>
                  <a:gd name="T7" fmla="*/ 0 h 156"/>
                  <a:gd name="T8" fmla="*/ 697 w 697"/>
                  <a:gd name="T9" fmla="*/ 87 h 156"/>
                </a:gdLst>
                <a:ahLst/>
                <a:cxnLst>
                  <a:cxn ang="0">
                    <a:pos x="T0" y="T1"/>
                  </a:cxn>
                  <a:cxn ang="0">
                    <a:pos x="T2" y="T3"/>
                  </a:cxn>
                  <a:cxn ang="0">
                    <a:pos x="T4" y="T5"/>
                  </a:cxn>
                  <a:cxn ang="0">
                    <a:pos x="T6" y="T7"/>
                  </a:cxn>
                  <a:cxn ang="0">
                    <a:pos x="T8" y="T9"/>
                  </a:cxn>
                </a:cxnLst>
                <a:rect l="0" t="0" r="r" b="b"/>
                <a:pathLst>
                  <a:path w="697" h="156">
                    <a:moveTo>
                      <a:pt x="697" y="87"/>
                    </a:moveTo>
                    <a:lnTo>
                      <a:pt x="0" y="156"/>
                    </a:lnTo>
                    <a:lnTo>
                      <a:pt x="0" y="68"/>
                    </a:lnTo>
                    <a:lnTo>
                      <a:pt x="697" y="0"/>
                    </a:lnTo>
                    <a:lnTo>
                      <a:pt x="697" y="87"/>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78" name="Freeform 275"/>
              <p:cNvSpPr/>
              <p:nvPr/>
            </p:nvSpPr>
            <p:spPr bwMode="auto">
              <a:xfrm>
                <a:off x="5895143" y="2428307"/>
                <a:ext cx="276558" cy="134906"/>
              </a:xfrm>
              <a:custGeom>
                <a:avLst/>
                <a:gdLst>
                  <a:gd name="T0" fmla="*/ 369 w 369"/>
                  <a:gd name="T1" fmla="*/ 90 h 180"/>
                  <a:gd name="T2" fmla="*/ 0 w 369"/>
                  <a:gd name="T3" fmla="*/ 180 h 180"/>
                  <a:gd name="T4" fmla="*/ 0 w 369"/>
                  <a:gd name="T5" fmla="*/ 90 h 180"/>
                  <a:gd name="T6" fmla="*/ 369 w 369"/>
                  <a:gd name="T7" fmla="*/ 0 h 180"/>
                  <a:gd name="T8" fmla="*/ 369 w 369"/>
                  <a:gd name="T9" fmla="*/ 90 h 180"/>
                </a:gdLst>
                <a:ahLst/>
                <a:cxnLst>
                  <a:cxn ang="0">
                    <a:pos x="T0" y="T1"/>
                  </a:cxn>
                  <a:cxn ang="0">
                    <a:pos x="T2" y="T3"/>
                  </a:cxn>
                  <a:cxn ang="0">
                    <a:pos x="T4" y="T5"/>
                  </a:cxn>
                  <a:cxn ang="0">
                    <a:pos x="T6" y="T7"/>
                  </a:cxn>
                  <a:cxn ang="0">
                    <a:pos x="T8" y="T9"/>
                  </a:cxn>
                </a:cxnLst>
                <a:rect l="0" t="0" r="r" b="b"/>
                <a:pathLst>
                  <a:path w="369" h="180">
                    <a:moveTo>
                      <a:pt x="369" y="90"/>
                    </a:moveTo>
                    <a:lnTo>
                      <a:pt x="0" y="180"/>
                    </a:lnTo>
                    <a:lnTo>
                      <a:pt x="0" y="90"/>
                    </a:lnTo>
                    <a:lnTo>
                      <a:pt x="369" y="0"/>
                    </a:lnTo>
                    <a:lnTo>
                      <a:pt x="369" y="90"/>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79" name="Freeform 276"/>
              <p:cNvSpPr/>
              <p:nvPr/>
            </p:nvSpPr>
            <p:spPr bwMode="auto">
              <a:xfrm>
                <a:off x="5354768" y="2348862"/>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80" name="Freeform 277"/>
              <p:cNvSpPr/>
              <p:nvPr/>
            </p:nvSpPr>
            <p:spPr bwMode="auto">
              <a:xfrm>
                <a:off x="5566121" y="2423060"/>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81" name="Freeform 278"/>
              <p:cNvSpPr/>
              <p:nvPr/>
            </p:nvSpPr>
            <p:spPr bwMode="auto">
              <a:xfrm>
                <a:off x="5895143" y="2495760"/>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82" name="Freeform 279"/>
              <p:cNvSpPr/>
              <p:nvPr/>
            </p:nvSpPr>
            <p:spPr bwMode="auto">
              <a:xfrm>
                <a:off x="6512714" y="2740090"/>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83" name="Freeform 280"/>
              <p:cNvSpPr/>
              <p:nvPr/>
            </p:nvSpPr>
            <p:spPr bwMode="auto">
              <a:xfrm>
                <a:off x="6455753" y="2683879"/>
                <a:ext cx="736738" cy="58459"/>
              </a:xfrm>
              <a:custGeom>
                <a:avLst/>
                <a:gdLst>
                  <a:gd name="T0" fmla="*/ 32 w 415"/>
                  <a:gd name="T1" fmla="*/ 0 h 33"/>
                  <a:gd name="T2" fmla="*/ 415 w 415"/>
                  <a:gd name="T3" fmla="*/ 15 h 33"/>
                  <a:gd name="T4" fmla="*/ 293 w 415"/>
                  <a:gd name="T5" fmla="*/ 33 h 33"/>
                  <a:gd name="T6" fmla="*/ 0 w 415"/>
                  <a:gd name="T7" fmla="*/ 4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84" name="Freeform 281"/>
              <p:cNvSpPr/>
              <p:nvPr/>
            </p:nvSpPr>
            <p:spPr bwMode="auto">
              <a:xfrm>
                <a:off x="6372561" y="2625420"/>
                <a:ext cx="603331" cy="70451"/>
              </a:xfrm>
              <a:custGeom>
                <a:avLst/>
                <a:gdLst>
                  <a:gd name="T0" fmla="*/ 47 w 340"/>
                  <a:gd name="T1" fmla="*/ 0 h 40"/>
                  <a:gd name="T2" fmla="*/ 340 w 340"/>
                  <a:gd name="T3" fmla="*/ 29 h 40"/>
                  <a:gd name="T4" fmla="*/ 160 w 340"/>
                  <a:gd name="T5" fmla="*/ 40 h 40"/>
                  <a:gd name="T6" fmla="*/ 0 w 340"/>
                  <a:gd name="T7" fmla="*/ 3 h 40"/>
                  <a:gd name="T8" fmla="*/ 47 w 340"/>
                  <a:gd name="T9" fmla="*/ 0 h 40"/>
                </a:gdLst>
                <a:ahLst/>
                <a:cxnLst>
                  <a:cxn ang="0">
                    <a:pos x="T0" y="T1"/>
                  </a:cxn>
                  <a:cxn ang="0">
                    <a:pos x="T2" y="T3"/>
                  </a:cxn>
                  <a:cxn ang="0">
                    <a:pos x="T4" y="T5"/>
                  </a:cxn>
                  <a:cxn ang="0">
                    <a:pos x="T6" y="T7"/>
                  </a:cxn>
                  <a:cxn ang="0">
                    <a:pos x="T8" y="T9"/>
                  </a:cxn>
                </a:cxnLst>
                <a:rect l="0" t="0" r="r" b="b"/>
                <a:pathLst>
                  <a:path w="340" h="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85" name="Freeform 282"/>
              <p:cNvSpPr/>
              <p:nvPr/>
            </p:nvSpPr>
            <p:spPr bwMode="auto">
              <a:xfrm>
                <a:off x="6271381" y="2563213"/>
                <a:ext cx="385232" cy="74198"/>
              </a:xfrm>
              <a:custGeom>
                <a:avLst/>
                <a:gdLst>
                  <a:gd name="T0" fmla="*/ 57 w 217"/>
                  <a:gd name="T1" fmla="*/ 0 h 42"/>
                  <a:gd name="T2" fmla="*/ 217 w 217"/>
                  <a:gd name="T3" fmla="*/ 37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86" name="Freeform 283"/>
              <p:cNvSpPr/>
              <p:nvPr/>
            </p:nvSpPr>
            <p:spPr bwMode="auto">
              <a:xfrm>
                <a:off x="6008314" y="2864503"/>
                <a:ext cx="523886" cy="542623"/>
              </a:xfrm>
              <a:custGeom>
                <a:avLst/>
                <a:gdLst>
                  <a:gd name="T0" fmla="*/ 284 w 295"/>
                  <a:gd name="T1" fmla="*/ 4 h 306"/>
                  <a:gd name="T2" fmla="*/ 253 w 295"/>
                  <a:gd name="T3" fmla="*/ 0 h 306"/>
                  <a:gd name="T4" fmla="*/ 253 w 295"/>
                  <a:gd name="T5" fmla="*/ 38 h 306"/>
                  <a:gd name="T6" fmla="*/ 242 w 295"/>
                  <a:gd name="T7" fmla="*/ 37 h 306"/>
                  <a:gd name="T8" fmla="*/ 232 w 295"/>
                  <a:gd name="T9" fmla="*/ 36 h 306"/>
                  <a:gd name="T10" fmla="*/ 222 w 295"/>
                  <a:gd name="T11" fmla="*/ 35 h 306"/>
                  <a:gd name="T12" fmla="*/ 213 w 295"/>
                  <a:gd name="T13" fmla="*/ 35 h 306"/>
                  <a:gd name="T14" fmla="*/ 205 w 295"/>
                  <a:gd name="T15" fmla="*/ 35 h 306"/>
                  <a:gd name="T16" fmla="*/ 205 w 295"/>
                  <a:gd name="T17" fmla="*/ 72 h 306"/>
                  <a:gd name="T18" fmla="*/ 203 w 295"/>
                  <a:gd name="T19" fmla="*/ 72 h 306"/>
                  <a:gd name="T20" fmla="*/ 194 w 295"/>
                  <a:gd name="T21" fmla="*/ 72 h 306"/>
                  <a:gd name="T22" fmla="*/ 185 w 295"/>
                  <a:gd name="T23" fmla="*/ 72 h 306"/>
                  <a:gd name="T24" fmla="*/ 176 w 295"/>
                  <a:gd name="T25" fmla="*/ 71 h 306"/>
                  <a:gd name="T26" fmla="*/ 166 w 295"/>
                  <a:gd name="T27" fmla="*/ 71 h 306"/>
                  <a:gd name="T28" fmla="*/ 156 w 295"/>
                  <a:gd name="T29" fmla="*/ 71 h 306"/>
                  <a:gd name="T30" fmla="*/ 149 w 295"/>
                  <a:gd name="T31" fmla="*/ 71 h 306"/>
                  <a:gd name="T32" fmla="*/ 149 w 295"/>
                  <a:gd name="T33" fmla="*/ 109 h 306"/>
                  <a:gd name="T34" fmla="*/ 146 w 295"/>
                  <a:gd name="T35" fmla="*/ 109 h 306"/>
                  <a:gd name="T36" fmla="*/ 135 w 295"/>
                  <a:gd name="T37" fmla="*/ 109 h 306"/>
                  <a:gd name="T38" fmla="*/ 122 w 295"/>
                  <a:gd name="T39" fmla="*/ 109 h 306"/>
                  <a:gd name="T40" fmla="*/ 106 w 295"/>
                  <a:gd name="T41" fmla="*/ 110 h 306"/>
                  <a:gd name="T42" fmla="*/ 92 w 295"/>
                  <a:gd name="T43" fmla="*/ 110 h 306"/>
                  <a:gd name="T44" fmla="*/ 92 w 295"/>
                  <a:gd name="T45" fmla="*/ 148 h 306"/>
                  <a:gd name="T46" fmla="*/ 54 w 295"/>
                  <a:gd name="T47" fmla="*/ 150 h 306"/>
                  <a:gd name="T48" fmla="*/ 45 w 295"/>
                  <a:gd name="T49" fmla="*/ 151 h 306"/>
                  <a:gd name="T50" fmla="*/ 45 w 295"/>
                  <a:gd name="T51" fmla="*/ 188 h 306"/>
                  <a:gd name="T52" fmla="*/ 40 w 295"/>
                  <a:gd name="T53" fmla="*/ 188 h 306"/>
                  <a:gd name="T54" fmla="*/ 31 w 295"/>
                  <a:gd name="T55" fmla="*/ 190 h 306"/>
                  <a:gd name="T56" fmla="*/ 24 w 295"/>
                  <a:gd name="T57" fmla="*/ 191 h 306"/>
                  <a:gd name="T58" fmla="*/ 19 w 295"/>
                  <a:gd name="T59" fmla="*/ 192 h 306"/>
                  <a:gd name="T60" fmla="*/ 14 w 295"/>
                  <a:gd name="T61" fmla="*/ 192 h 306"/>
                  <a:gd name="T62" fmla="*/ 13 w 295"/>
                  <a:gd name="T63" fmla="*/ 193 h 306"/>
                  <a:gd name="T64" fmla="*/ 13 w 295"/>
                  <a:gd name="T65" fmla="*/ 231 h 306"/>
                  <a:gd name="T66" fmla="*/ 13 w 295"/>
                  <a:gd name="T67" fmla="*/ 231 h 306"/>
                  <a:gd name="T68" fmla="*/ 11 w 295"/>
                  <a:gd name="T69" fmla="*/ 231 h 306"/>
                  <a:gd name="T70" fmla="*/ 8 w 295"/>
                  <a:gd name="T71" fmla="*/ 232 h 306"/>
                  <a:gd name="T72" fmla="*/ 5 w 295"/>
                  <a:gd name="T73" fmla="*/ 233 h 306"/>
                  <a:gd name="T74" fmla="*/ 4 w 295"/>
                  <a:gd name="T75" fmla="*/ 234 h 306"/>
                  <a:gd name="T76" fmla="*/ 2 w 295"/>
                  <a:gd name="T77" fmla="*/ 235 h 306"/>
                  <a:gd name="T78" fmla="*/ 2 w 295"/>
                  <a:gd name="T79" fmla="*/ 236 h 306"/>
                  <a:gd name="T80" fmla="*/ 2 w 295"/>
                  <a:gd name="T81" fmla="*/ 274 h 306"/>
                  <a:gd name="T82" fmla="*/ 13 w 295"/>
                  <a:gd name="T83" fmla="*/ 306 h 306"/>
                  <a:gd name="T84" fmla="*/ 127 w 295"/>
                  <a:gd name="T85" fmla="*/ 176 h 306"/>
                  <a:gd name="T86" fmla="*/ 127 w 295"/>
                  <a:gd name="T87" fmla="*/ 176 h 306"/>
                  <a:gd name="T88" fmla="*/ 284 w 295"/>
                  <a:gd name="T89"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6">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a:solidFill>
                    <a:prstClr val="black"/>
                  </a:solidFill>
                  <a:latin typeface="Arial" panose="020B0604020202020204" pitchFamily="34" charset="0"/>
                  <a:ea typeface="Microsoft YaHei" panose="020B0503020204020204" charset="-122"/>
                </a:endParaRPr>
              </a:p>
            </p:txBody>
          </p:sp>
          <p:sp>
            <p:nvSpPr>
              <p:cNvPr id="287" name="Freeform 284"/>
              <p:cNvSpPr/>
              <p:nvPr/>
            </p:nvSpPr>
            <p:spPr bwMode="auto">
              <a:xfrm>
                <a:off x="5276822" y="2272415"/>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88" name="Freeform 285"/>
              <p:cNvSpPr/>
              <p:nvPr/>
            </p:nvSpPr>
            <p:spPr bwMode="auto">
              <a:xfrm>
                <a:off x="5354768" y="2281409"/>
                <a:ext cx="678279" cy="95933"/>
              </a:xfrm>
              <a:custGeom>
                <a:avLst/>
                <a:gdLst>
                  <a:gd name="T0" fmla="*/ 905 w 905"/>
                  <a:gd name="T1" fmla="*/ 90 h 128"/>
                  <a:gd name="T2" fmla="*/ 0 w 905"/>
                  <a:gd name="T3" fmla="*/ 128 h 128"/>
                  <a:gd name="T4" fmla="*/ 0 w 905"/>
                  <a:gd name="T5" fmla="*/ 38 h 128"/>
                  <a:gd name="T6" fmla="*/ 905 w 905"/>
                  <a:gd name="T7" fmla="*/ 0 h 128"/>
                  <a:gd name="T8" fmla="*/ 905 w 905"/>
                  <a:gd name="T9" fmla="*/ 90 h 128"/>
                </a:gdLst>
                <a:ahLst/>
                <a:cxnLst>
                  <a:cxn ang="0">
                    <a:pos x="T0" y="T1"/>
                  </a:cxn>
                  <a:cxn ang="0">
                    <a:pos x="T2" y="T3"/>
                  </a:cxn>
                  <a:cxn ang="0">
                    <a:pos x="T4" y="T5"/>
                  </a:cxn>
                  <a:cxn ang="0">
                    <a:pos x="T6" y="T7"/>
                  </a:cxn>
                  <a:cxn ang="0">
                    <a:pos x="T8" y="T9"/>
                  </a:cxn>
                </a:cxnLst>
                <a:rect l="0" t="0" r="r" b="b"/>
                <a:pathLst>
                  <a:path w="905" h="128">
                    <a:moveTo>
                      <a:pt x="905" y="90"/>
                    </a:moveTo>
                    <a:lnTo>
                      <a:pt x="0" y="128"/>
                    </a:lnTo>
                    <a:lnTo>
                      <a:pt x="0" y="38"/>
                    </a:lnTo>
                    <a:lnTo>
                      <a:pt x="905" y="0"/>
                    </a:lnTo>
                    <a:lnTo>
                      <a:pt x="905" y="90"/>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89" name="Freeform 286"/>
              <p:cNvSpPr/>
              <p:nvPr/>
            </p:nvSpPr>
            <p:spPr bwMode="auto">
              <a:xfrm>
                <a:off x="5276822" y="3350166"/>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90" name="Freeform 287"/>
              <p:cNvSpPr/>
              <p:nvPr/>
            </p:nvSpPr>
            <p:spPr bwMode="auto">
              <a:xfrm>
                <a:off x="5354768" y="3358998"/>
                <a:ext cx="678279" cy="93685"/>
              </a:xfrm>
              <a:custGeom>
                <a:avLst/>
                <a:gdLst>
                  <a:gd name="T0" fmla="*/ 905 w 905"/>
                  <a:gd name="T1" fmla="*/ 88 h 125"/>
                  <a:gd name="T2" fmla="*/ 0 w 905"/>
                  <a:gd name="T3" fmla="*/ 125 h 125"/>
                  <a:gd name="T4" fmla="*/ 0 w 905"/>
                  <a:gd name="T5" fmla="*/ 36 h 125"/>
                  <a:gd name="T6" fmla="*/ 905 w 905"/>
                  <a:gd name="T7" fmla="*/ 0 h 125"/>
                  <a:gd name="T8" fmla="*/ 905 w 905"/>
                  <a:gd name="T9" fmla="*/ 88 h 125"/>
                </a:gdLst>
                <a:ahLst/>
                <a:cxnLst>
                  <a:cxn ang="0">
                    <a:pos x="T0" y="T1"/>
                  </a:cxn>
                  <a:cxn ang="0">
                    <a:pos x="T2" y="T3"/>
                  </a:cxn>
                  <a:cxn ang="0">
                    <a:pos x="T4" y="T5"/>
                  </a:cxn>
                  <a:cxn ang="0">
                    <a:pos x="T6" y="T7"/>
                  </a:cxn>
                  <a:cxn ang="0">
                    <a:pos x="T8" y="T9"/>
                  </a:cxn>
                </a:cxnLst>
                <a:rect l="0" t="0" r="r" b="b"/>
                <a:pathLst>
                  <a:path w="905" h="125">
                    <a:moveTo>
                      <a:pt x="905" y="88"/>
                    </a:moveTo>
                    <a:lnTo>
                      <a:pt x="0" y="125"/>
                    </a:lnTo>
                    <a:lnTo>
                      <a:pt x="0" y="36"/>
                    </a:lnTo>
                    <a:lnTo>
                      <a:pt x="905" y="0"/>
                    </a:lnTo>
                    <a:lnTo>
                      <a:pt x="905" y="88"/>
                    </a:lnTo>
                    <a:close/>
                  </a:path>
                </a:pathLst>
              </a:custGeom>
              <a:solidFill>
                <a:schemeClr val="bg1">
                  <a:lumMod val="85000"/>
                </a:schemeClr>
              </a:solidFill>
              <a:ln>
                <a:noFill/>
              </a:ln>
            </p:spPr>
            <p:txBody>
              <a:bodyPr vert="horz" wrap="square" lIns="68580" tIns="34290" rIns="68580" bIns="34290" numCol="1" anchor="t" anchorCtr="0" compatLnSpc="1"/>
              <a:lstStyle/>
              <a:p>
                <a:endParaRPr lang="zh-CN" altLang="en-US">
                  <a:solidFill>
                    <a:prstClr val="black"/>
                  </a:solidFill>
                </a:endParaRPr>
              </a:p>
            </p:txBody>
          </p:sp>
          <p:sp>
            <p:nvSpPr>
              <p:cNvPr id="291" name="Freeform 288"/>
              <p:cNvSpPr/>
              <p:nvPr/>
            </p:nvSpPr>
            <p:spPr bwMode="auto">
              <a:xfrm>
                <a:off x="5276822" y="3339445"/>
                <a:ext cx="2022845" cy="706759"/>
              </a:xfrm>
              <a:custGeom>
                <a:avLst/>
                <a:gdLst>
                  <a:gd name="T0" fmla="*/ 1122 w 1139"/>
                  <a:gd name="T1" fmla="*/ 399 h 399"/>
                  <a:gd name="T2" fmla="*/ 1122 w 1139"/>
                  <a:gd name="T3" fmla="*/ 265 h 399"/>
                  <a:gd name="T4" fmla="*/ 1122 w 1139"/>
                  <a:gd name="T5" fmla="*/ 265 h 399"/>
                  <a:gd name="T6" fmla="*/ 1119 w 1139"/>
                  <a:gd name="T7" fmla="*/ 269 h 399"/>
                  <a:gd name="T8" fmla="*/ 1115 w 1139"/>
                  <a:gd name="T9" fmla="*/ 273 h 399"/>
                  <a:gd name="T10" fmla="*/ 1108 w 1139"/>
                  <a:gd name="T11" fmla="*/ 276 h 399"/>
                  <a:gd name="T12" fmla="*/ 1099 w 1139"/>
                  <a:gd name="T13" fmla="*/ 280 h 399"/>
                  <a:gd name="T14" fmla="*/ 1088 w 1139"/>
                  <a:gd name="T15" fmla="*/ 283 h 399"/>
                  <a:gd name="T16" fmla="*/ 1079 w 1139"/>
                  <a:gd name="T17" fmla="*/ 285 h 399"/>
                  <a:gd name="T18" fmla="*/ 1079 w 1139"/>
                  <a:gd name="T19" fmla="*/ 248 h 399"/>
                  <a:gd name="T20" fmla="*/ 1075 w 1139"/>
                  <a:gd name="T21" fmla="*/ 249 h 399"/>
                  <a:gd name="T22" fmla="*/ 1058 w 1139"/>
                  <a:gd name="T23" fmla="*/ 252 h 399"/>
                  <a:gd name="T24" fmla="*/ 1037 w 1139"/>
                  <a:gd name="T25" fmla="*/ 256 h 399"/>
                  <a:gd name="T26" fmla="*/ 1011 w 1139"/>
                  <a:gd name="T27" fmla="*/ 259 h 399"/>
                  <a:gd name="T28" fmla="*/ 976 w 1139"/>
                  <a:gd name="T29" fmla="*/ 264 h 399"/>
                  <a:gd name="T30" fmla="*/ 957 w 1139"/>
                  <a:gd name="T31" fmla="*/ 266 h 399"/>
                  <a:gd name="T32" fmla="*/ 957 w 1139"/>
                  <a:gd name="T33" fmla="*/ 228 h 399"/>
                  <a:gd name="T34" fmla="*/ 921 w 1139"/>
                  <a:gd name="T35" fmla="*/ 231 h 399"/>
                  <a:gd name="T36" fmla="*/ 778 w 1139"/>
                  <a:gd name="T37" fmla="*/ 240 h 399"/>
                  <a:gd name="T38" fmla="*/ 777 w 1139"/>
                  <a:gd name="T39" fmla="*/ 240 h 399"/>
                  <a:gd name="T40" fmla="*/ 777 w 1139"/>
                  <a:gd name="T41" fmla="*/ 202 h 399"/>
                  <a:gd name="T42" fmla="*/ 725 w 1139"/>
                  <a:gd name="T43" fmla="*/ 204 h 399"/>
                  <a:gd name="T44" fmla="*/ 662 w 1139"/>
                  <a:gd name="T45" fmla="*/ 205 h 399"/>
                  <a:gd name="T46" fmla="*/ 615 w 1139"/>
                  <a:gd name="T47" fmla="*/ 206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8 h 399"/>
                  <a:gd name="T60" fmla="*/ 424 w 1139"/>
                  <a:gd name="T61" fmla="*/ 167 h 399"/>
                  <a:gd name="T62" fmla="*/ 390 w 1139"/>
                  <a:gd name="T63" fmla="*/ 166 h 399"/>
                  <a:gd name="T64" fmla="*/ 355 w 1139"/>
                  <a:gd name="T65" fmla="*/ 165 h 399"/>
                  <a:gd name="T66" fmla="*/ 348 w 1139"/>
                  <a:gd name="T67" fmla="*/ 164 h 399"/>
                  <a:gd name="T68" fmla="*/ 348 w 1139"/>
                  <a:gd name="T69" fmla="*/ 127 h 399"/>
                  <a:gd name="T70" fmla="*/ 320 w 1139"/>
                  <a:gd name="T71" fmla="*/ 125 h 399"/>
                  <a:gd name="T72" fmla="*/ 284 w 1139"/>
                  <a:gd name="T73" fmla="*/ 124 h 399"/>
                  <a:gd name="T74" fmla="*/ 247 w 1139"/>
                  <a:gd name="T75" fmla="*/ 121 h 399"/>
                  <a:gd name="T76" fmla="*/ 207 w 1139"/>
                  <a:gd name="T77" fmla="*/ 118 h 399"/>
                  <a:gd name="T78" fmla="*/ 163 w 1139"/>
                  <a:gd name="T79" fmla="*/ 115 h 399"/>
                  <a:gd name="T80" fmla="*/ 163 w 1139"/>
                  <a:gd name="T81" fmla="*/ 77 h 399"/>
                  <a:gd name="T82" fmla="*/ 44 w 1139"/>
                  <a:gd name="T83" fmla="*/ 59 h 399"/>
                  <a:gd name="T84" fmla="*/ 44 w 1139"/>
                  <a:gd name="T85" fmla="*/ 22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a:solidFill>
                    <a:prstClr val="black"/>
                  </a:solidFill>
                  <a:latin typeface="Arial" panose="020B0604020202020204" pitchFamily="34" charset="0"/>
                  <a:ea typeface="Microsoft YaHei" panose="020B0503020204020204" charset="-122"/>
                </a:endParaRPr>
              </a:p>
            </p:txBody>
          </p:sp>
          <p:sp>
            <p:nvSpPr>
              <p:cNvPr id="292" name="Freeform 289"/>
              <p:cNvSpPr/>
              <p:nvPr/>
            </p:nvSpPr>
            <p:spPr bwMode="auto">
              <a:xfrm>
                <a:off x="6224685" y="2740090"/>
                <a:ext cx="1033532" cy="436197"/>
              </a:xfrm>
              <a:custGeom>
                <a:avLst/>
                <a:gdLst>
                  <a:gd name="T0" fmla="*/ 308 w 582"/>
                  <a:gd name="T1" fmla="*/ 42 h 246"/>
                  <a:gd name="T2" fmla="*/ 310 w 582"/>
                  <a:gd name="T3" fmla="*/ 36 h 246"/>
                  <a:gd name="T4" fmla="*/ 163 w 582"/>
                  <a:gd name="T5" fmla="*/ 0 h 246"/>
                  <a:gd name="T6" fmla="*/ 15 w 582"/>
                  <a:gd name="T7" fmla="*/ 14 h 246"/>
                  <a:gd name="T8" fmla="*/ 157 w 582"/>
                  <a:gd name="T9" fmla="*/ 74 h 246"/>
                  <a:gd name="T10" fmla="*/ 158 w 582"/>
                  <a:gd name="T11" fmla="*/ 78 h 246"/>
                  <a:gd name="T12" fmla="*/ 158 w 582"/>
                  <a:gd name="T13" fmla="*/ 79 h 246"/>
                  <a:gd name="T14" fmla="*/ 158 w 582"/>
                  <a:gd name="T15" fmla="*/ 82 h 246"/>
                  <a:gd name="T16" fmla="*/ 159 w 582"/>
                  <a:gd name="T17" fmla="*/ 84 h 246"/>
                  <a:gd name="T18" fmla="*/ 159 w 582"/>
                  <a:gd name="T19" fmla="*/ 87 h 246"/>
                  <a:gd name="T20" fmla="*/ 159 w 582"/>
                  <a:gd name="T21" fmla="*/ 88 h 246"/>
                  <a:gd name="T22" fmla="*/ 159 w 582"/>
                  <a:gd name="T23" fmla="*/ 92 h 246"/>
                  <a:gd name="T24" fmla="*/ 158 w 582"/>
                  <a:gd name="T25" fmla="*/ 93 h 246"/>
                  <a:gd name="T26" fmla="*/ 158 w 582"/>
                  <a:gd name="T27" fmla="*/ 97 h 246"/>
                  <a:gd name="T28" fmla="*/ 158 w 582"/>
                  <a:gd name="T29" fmla="*/ 98 h 246"/>
                  <a:gd name="T30" fmla="*/ 157 w 582"/>
                  <a:gd name="T31" fmla="*/ 101 h 246"/>
                  <a:gd name="T32" fmla="*/ 156 w 582"/>
                  <a:gd name="T33" fmla="*/ 103 h 246"/>
                  <a:gd name="T34" fmla="*/ 155 w 582"/>
                  <a:gd name="T35" fmla="*/ 107 h 246"/>
                  <a:gd name="T36" fmla="*/ 155 w 582"/>
                  <a:gd name="T37" fmla="*/ 108 h 246"/>
                  <a:gd name="T38" fmla="*/ 152 w 582"/>
                  <a:gd name="T39" fmla="*/ 113 h 246"/>
                  <a:gd name="T40" fmla="*/ 152 w 582"/>
                  <a:gd name="T41" fmla="*/ 115 h 246"/>
                  <a:gd name="T42" fmla="*/ 150 w 582"/>
                  <a:gd name="T43" fmla="*/ 118 h 246"/>
                  <a:gd name="T44" fmla="*/ 149 w 582"/>
                  <a:gd name="T45" fmla="*/ 120 h 246"/>
                  <a:gd name="T46" fmla="*/ 146 w 582"/>
                  <a:gd name="T47" fmla="*/ 124 h 246"/>
                  <a:gd name="T48" fmla="*/ 145 w 582"/>
                  <a:gd name="T49" fmla="*/ 126 h 246"/>
                  <a:gd name="T50" fmla="*/ 141 w 582"/>
                  <a:gd name="T51" fmla="*/ 132 h 246"/>
                  <a:gd name="T52" fmla="*/ 141 w 582"/>
                  <a:gd name="T53" fmla="*/ 133 h 246"/>
                  <a:gd name="T54" fmla="*/ 137 w 582"/>
                  <a:gd name="T55" fmla="*/ 138 h 246"/>
                  <a:gd name="T56" fmla="*/ 135 w 582"/>
                  <a:gd name="T57" fmla="*/ 140 h 246"/>
                  <a:gd name="T58" fmla="*/ 132 w 582"/>
                  <a:gd name="T59" fmla="*/ 144 h 246"/>
                  <a:gd name="T60" fmla="*/ 130 w 582"/>
                  <a:gd name="T61" fmla="*/ 146 h 246"/>
                  <a:gd name="T62" fmla="*/ 125 w 582"/>
                  <a:gd name="T63" fmla="*/ 151 h 246"/>
                  <a:gd name="T64" fmla="*/ 124 w 582"/>
                  <a:gd name="T65" fmla="*/ 152 h 246"/>
                  <a:gd name="T66" fmla="*/ 118 w 582"/>
                  <a:gd name="T67" fmla="*/ 159 h 246"/>
                  <a:gd name="T68" fmla="*/ 116 w 582"/>
                  <a:gd name="T69" fmla="*/ 161 h 246"/>
                  <a:gd name="T70" fmla="*/ 110 w 582"/>
                  <a:gd name="T71" fmla="*/ 166 h 246"/>
                  <a:gd name="T72" fmla="*/ 108 w 582"/>
                  <a:gd name="T73" fmla="*/ 168 h 246"/>
                  <a:gd name="T74" fmla="*/ 102 w 582"/>
                  <a:gd name="T75" fmla="*/ 173 h 246"/>
                  <a:gd name="T76" fmla="*/ 100 w 582"/>
                  <a:gd name="T77" fmla="*/ 175 h 246"/>
                  <a:gd name="T78" fmla="*/ 91 w 582"/>
                  <a:gd name="T79" fmla="*/ 182 h 246"/>
                  <a:gd name="T80" fmla="*/ 90 w 582"/>
                  <a:gd name="T81" fmla="*/ 183 h 246"/>
                  <a:gd name="T82" fmla="*/ 82 w 582"/>
                  <a:gd name="T83" fmla="*/ 190 h 246"/>
                  <a:gd name="T84" fmla="*/ 79 w 582"/>
                  <a:gd name="T85" fmla="*/ 192 h 246"/>
                  <a:gd name="T86" fmla="*/ 71 w 582"/>
                  <a:gd name="T87" fmla="*/ 198 h 246"/>
                  <a:gd name="T88" fmla="*/ 68 w 582"/>
                  <a:gd name="T89" fmla="*/ 200 h 246"/>
                  <a:gd name="T90" fmla="*/ 59 w 582"/>
                  <a:gd name="T91" fmla="*/ 207 h 246"/>
                  <a:gd name="T92" fmla="*/ 57 w 582"/>
                  <a:gd name="T93" fmla="*/ 209 h 246"/>
                  <a:gd name="T94" fmla="*/ 45 w 582"/>
                  <a:gd name="T95" fmla="*/ 217 h 246"/>
                  <a:gd name="T96" fmla="*/ 42 w 582"/>
                  <a:gd name="T97" fmla="*/ 219 h 246"/>
                  <a:gd name="T98" fmla="*/ 32 w 582"/>
                  <a:gd name="T99" fmla="*/ 225 h 246"/>
                  <a:gd name="T100" fmla="*/ 28 w 582"/>
                  <a:gd name="T101" fmla="*/ 228 h 246"/>
                  <a:gd name="T102" fmla="*/ 18 w 582"/>
                  <a:gd name="T103" fmla="*/ 234 h 246"/>
                  <a:gd name="T104" fmla="*/ 14 w 582"/>
                  <a:gd name="T105" fmla="*/ 237 h 246"/>
                  <a:gd name="T106" fmla="*/ 0 w 582"/>
                  <a:gd name="T107" fmla="*/ 246 h 246"/>
                  <a:gd name="T108" fmla="*/ 582 w 582"/>
                  <a:gd name="T109" fmla="*/ 138 h 246"/>
                  <a:gd name="T110" fmla="*/ 582 w 582"/>
                  <a:gd name="T111" fmla="*/ 42 h 246"/>
                  <a:gd name="T112" fmla="*/ 308 w 582"/>
                  <a:gd name="T113" fmla="*/ 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246">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a:solidFill>
                    <a:prstClr val="black"/>
                  </a:solidFill>
                  <a:latin typeface="Arial" panose="020B0604020202020204" pitchFamily="34" charset="0"/>
                  <a:ea typeface="Microsoft YaHei" panose="020B0503020204020204" charset="-122"/>
                </a:endParaRPr>
              </a:p>
            </p:txBody>
          </p:sp>
          <p:sp>
            <p:nvSpPr>
              <p:cNvPr id="293" name="Freeform 290"/>
              <p:cNvSpPr/>
              <p:nvPr/>
            </p:nvSpPr>
            <p:spPr bwMode="auto">
              <a:xfrm>
                <a:off x="5276822" y="2263193"/>
                <a:ext cx="2022845" cy="707508"/>
              </a:xfrm>
              <a:custGeom>
                <a:avLst/>
                <a:gdLst>
                  <a:gd name="T0" fmla="*/ 1122 w 1139"/>
                  <a:gd name="T1" fmla="*/ 399 h 399"/>
                  <a:gd name="T2" fmla="*/ 1122 w 1139"/>
                  <a:gd name="T3" fmla="*/ 264 h 399"/>
                  <a:gd name="T4" fmla="*/ 1122 w 1139"/>
                  <a:gd name="T5" fmla="*/ 265 h 399"/>
                  <a:gd name="T6" fmla="*/ 1119 w 1139"/>
                  <a:gd name="T7" fmla="*/ 269 h 399"/>
                  <a:gd name="T8" fmla="*/ 1115 w 1139"/>
                  <a:gd name="T9" fmla="*/ 272 h 399"/>
                  <a:gd name="T10" fmla="*/ 1108 w 1139"/>
                  <a:gd name="T11" fmla="*/ 276 h 399"/>
                  <a:gd name="T12" fmla="*/ 1099 w 1139"/>
                  <a:gd name="T13" fmla="*/ 279 h 399"/>
                  <a:gd name="T14" fmla="*/ 1088 w 1139"/>
                  <a:gd name="T15" fmla="*/ 283 h 399"/>
                  <a:gd name="T16" fmla="*/ 1079 w 1139"/>
                  <a:gd name="T17" fmla="*/ 285 h 399"/>
                  <a:gd name="T18" fmla="*/ 1079 w 1139"/>
                  <a:gd name="T19" fmla="*/ 247 h 399"/>
                  <a:gd name="T20" fmla="*/ 1075 w 1139"/>
                  <a:gd name="T21" fmla="*/ 248 h 399"/>
                  <a:gd name="T22" fmla="*/ 1058 w 1139"/>
                  <a:gd name="T23" fmla="*/ 252 h 399"/>
                  <a:gd name="T24" fmla="*/ 1037 w 1139"/>
                  <a:gd name="T25" fmla="*/ 255 h 399"/>
                  <a:gd name="T26" fmla="*/ 1011 w 1139"/>
                  <a:gd name="T27" fmla="*/ 259 h 399"/>
                  <a:gd name="T28" fmla="*/ 976 w 1139"/>
                  <a:gd name="T29" fmla="*/ 263 h 399"/>
                  <a:gd name="T30" fmla="*/ 957 w 1139"/>
                  <a:gd name="T31" fmla="*/ 265 h 399"/>
                  <a:gd name="T32" fmla="*/ 957 w 1139"/>
                  <a:gd name="T33" fmla="*/ 228 h 399"/>
                  <a:gd name="T34" fmla="*/ 921 w 1139"/>
                  <a:gd name="T35" fmla="*/ 231 h 399"/>
                  <a:gd name="T36" fmla="*/ 778 w 1139"/>
                  <a:gd name="T37" fmla="*/ 239 h 399"/>
                  <a:gd name="T38" fmla="*/ 777 w 1139"/>
                  <a:gd name="T39" fmla="*/ 239 h 399"/>
                  <a:gd name="T40" fmla="*/ 777 w 1139"/>
                  <a:gd name="T41" fmla="*/ 201 h 399"/>
                  <a:gd name="T42" fmla="*/ 725 w 1139"/>
                  <a:gd name="T43" fmla="*/ 203 h 399"/>
                  <a:gd name="T44" fmla="*/ 662 w 1139"/>
                  <a:gd name="T45" fmla="*/ 205 h 399"/>
                  <a:gd name="T46" fmla="*/ 615 w 1139"/>
                  <a:gd name="T47" fmla="*/ 205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7 h 399"/>
                  <a:gd name="T60" fmla="*/ 424 w 1139"/>
                  <a:gd name="T61" fmla="*/ 166 h 399"/>
                  <a:gd name="T62" fmla="*/ 390 w 1139"/>
                  <a:gd name="T63" fmla="*/ 165 h 399"/>
                  <a:gd name="T64" fmla="*/ 355 w 1139"/>
                  <a:gd name="T65" fmla="*/ 164 h 399"/>
                  <a:gd name="T66" fmla="*/ 348 w 1139"/>
                  <a:gd name="T67" fmla="*/ 164 h 399"/>
                  <a:gd name="T68" fmla="*/ 348 w 1139"/>
                  <a:gd name="T69" fmla="*/ 126 h 399"/>
                  <a:gd name="T70" fmla="*/ 320 w 1139"/>
                  <a:gd name="T71" fmla="*/ 125 h 399"/>
                  <a:gd name="T72" fmla="*/ 284 w 1139"/>
                  <a:gd name="T73" fmla="*/ 123 h 399"/>
                  <a:gd name="T74" fmla="*/ 247 w 1139"/>
                  <a:gd name="T75" fmla="*/ 121 h 399"/>
                  <a:gd name="T76" fmla="*/ 207 w 1139"/>
                  <a:gd name="T77" fmla="*/ 118 h 399"/>
                  <a:gd name="T78" fmla="*/ 163 w 1139"/>
                  <a:gd name="T79" fmla="*/ 114 h 399"/>
                  <a:gd name="T80" fmla="*/ 163 w 1139"/>
                  <a:gd name="T81" fmla="*/ 77 h 399"/>
                  <a:gd name="T82" fmla="*/ 44 w 1139"/>
                  <a:gd name="T83" fmla="*/ 59 h 399"/>
                  <a:gd name="T84" fmla="*/ 44 w 1139"/>
                  <a:gd name="T85" fmla="*/ 21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a:solidFill>
                    <a:prstClr val="black"/>
                  </a:solidFill>
                  <a:latin typeface="Arial" panose="020B0604020202020204" pitchFamily="34" charset="0"/>
                  <a:ea typeface="Microsoft YaHei" panose="020B0503020204020204" charset="-122"/>
                </a:endParaRPr>
              </a:p>
            </p:txBody>
          </p:sp>
          <p:sp>
            <p:nvSpPr>
              <p:cNvPr id="294" name="Freeform 291"/>
              <p:cNvSpPr/>
              <p:nvPr/>
            </p:nvSpPr>
            <p:spPr bwMode="auto">
              <a:xfrm>
                <a:off x="5937863" y="5597104"/>
                <a:ext cx="5246"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95" name="Freeform 292"/>
              <p:cNvSpPr/>
              <p:nvPr/>
            </p:nvSpPr>
            <p:spPr bwMode="auto">
              <a:xfrm>
                <a:off x="5816447" y="5528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96" name="Freeform 293"/>
              <p:cNvSpPr/>
              <p:nvPr/>
            </p:nvSpPr>
            <p:spPr bwMode="auto">
              <a:xfrm>
                <a:off x="5816447" y="5528152"/>
                <a:ext cx="0" cy="14240"/>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97" name="Freeform 294"/>
              <p:cNvSpPr/>
              <p:nvPr/>
            </p:nvSpPr>
            <p:spPr bwMode="auto">
              <a:xfrm>
                <a:off x="6942165" y="5535647"/>
                <a:ext cx="0" cy="8994"/>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98" name="Freeform 296"/>
              <p:cNvSpPr/>
              <p:nvPr/>
            </p:nvSpPr>
            <p:spPr bwMode="auto">
              <a:xfrm>
                <a:off x="5816447" y="55176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299" name="Freeform 303"/>
              <p:cNvSpPr/>
              <p:nvPr/>
            </p:nvSpPr>
            <p:spPr bwMode="auto">
              <a:xfrm>
                <a:off x="6651367" y="5496674"/>
                <a:ext cx="1499" cy="11992"/>
              </a:xfrm>
              <a:custGeom>
                <a:avLst/>
                <a:gdLst>
                  <a:gd name="T0" fmla="*/ 0 w 1"/>
                  <a:gd name="T1" fmla="*/ 0 h 7"/>
                  <a:gd name="T2" fmla="*/ 0 w 1"/>
                  <a:gd name="T3" fmla="*/ 6 h 7"/>
                  <a:gd name="T4" fmla="*/ 1 w 1"/>
                  <a:gd name="T5" fmla="*/ 7 h 7"/>
                  <a:gd name="T6" fmla="*/ 1 w 1"/>
                  <a:gd name="T7" fmla="*/ 1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00" name="Freeform 304"/>
              <p:cNvSpPr/>
              <p:nvPr/>
            </p:nvSpPr>
            <p:spPr bwMode="auto">
              <a:xfrm>
                <a:off x="6642374" y="5489179"/>
                <a:ext cx="8994" cy="28480"/>
              </a:xfrm>
              <a:custGeom>
                <a:avLst/>
                <a:gdLst>
                  <a:gd name="T0" fmla="*/ 4 w 5"/>
                  <a:gd name="T1" fmla="*/ 0 h 16"/>
                  <a:gd name="T2" fmla="*/ 0 w 5"/>
                  <a:gd name="T3" fmla="*/ 10 h 16"/>
                  <a:gd name="T4" fmla="*/ 0 w 5"/>
                  <a:gd name="T5" fmla="*/ 16 h 16"/>
                  <a:gd name="T6" fmla="*/ 4 w 5"/>
                  <a:gd name="T7" fmla="*/ 7 h 16"/>
                  <a:gd name="T8" fmla="*/ 5 w 5"/>
                  <a:gd name="T9" fmla="*/ 10 h 16"/>
                  <a:gd name="T10" fmla="*/ 5 w 5"/>
                  <a:gd name="T11" fmla="*/ 4 h 16"/>
                  <a:gd name="T12" fmla="*/ 4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01" name="Freeform 305"/>
              <p:cNvSpPr/>
              <p:nvPr/>
            </p:nvSpPr>
            <p:spPr bwMode="auto">
              <a:xfrm>
                <a:off x="6367315" y="5487680"/>
                <a:ext cx="1499" cy="19486"/>
              </a:xfrm>
              <a:custGeom>
                <a:avLst/>
                <a:gdLst>
                  <a:gd name="T0" fmla="*/ 1 w 1"/>
                  <a:gd name="T1" fmla="*/ 0 h 11"/>
                  <a:gd name="T2" fmla="*/ 0 w 1"/>
                  <a:gd name="T3" fmla="*/ 4 h 11"/>
                  <a:gd name="T4" fmla="*/ 0 w 1"/>
                  <a:gd name="T5" fmla="*/ 11 h 11"/>
                  <a:gd name="T6" fmla="*/ 1 w 1"/>
                  <a:gd name="T7" fmla="*/ 7 h 11"/>
                  <a:gd name="T8" fmla="*/ 1 w 1"/>
                  <a:gd name="T9" fmla="*/ 9 h 11"/>
                  <a:gd name="T10" fmla="*/ 1 w 1"/>
                  <a:gd name="T11" fmla="*/ 3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302" name="Freeform 307"/>
              <p:cNvSpPr/>
              <p:nvPr/>
            </p:nvSpPr>
            <p:spPr bwMode="auto">
              <a:xfrm>
                <a:off x="5940861" y="5597104"/>
                <a:ext cx="11242" cy="0"/>
              </a:xfrm>
              <a:custGeom>
                <a:avLst/>
                <a:gdLst>
                  <a:gd name="T0" fmla="*/ 6 w 6"/>
                  <a:gd name="T1" fmla="*/ 0 w 6"/>
                  <a:gd name="T2" fmla="*/ 1 w 6"/>
                  <a:gd name="T3" fmla="*/ 6 w 6"/>
                  <a:gd name="T4" fmla="*/ 6 w 6"/>
                </a:gdLst>
                <a:ahLst/>
                <a:cxnLst>
                  <a:cxn ang="0">
                    <a:pos x="T0" y="0"/>
                  </a:cxn>
                  <a:cxn ang="0">
                    <a:pos x="T1" y="0"/>
                  </a:cxn>
                  <a:cxn ang="0">
                    <a:pos x="T2" y="0"/>
                  </a:cxn>
                  <a:cxn ang="0">
                    <a:pos x="T3" y="0"/>
                  </a:cxn>
                  <a:cxn ang="0">
                    <a:pos x="T4" y="0"/>
                  </a:cxn>
                </a:cxnLst>
                <a:rect l="0" t="0" r="r" b="b"/>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sp>
          <p:nvSpPr>
            <p:cNvPr id="303" name="椭圆 302"/>
            <p:cNvSpPr/>
            <p:nvPr/>
          </p:nvSpPr>
          <p:spPr>
            <a:xfrm>
              <a:off x="4209202" y="4511422"/>
              <a:ext cx="1050661" cy="284006"/>
            </a:xfrm>
            <a:prstGeom prst="ellipse">
              <a:avLst/>
            </a:prstGeom>
            <a:gradFill flip="none" rotWithShape="1">
              <a:gsLst>
                <a:gs pos="100000">
                  <a:schemeClr val="tx1">
                    <a:alpha val="69000"/>
                  </a:schemeClr>
                </a:gs>
                <a:gs pos="0">
                  <a:schemeClr val="tx1">
                    <a:lumMod val="95000"/>
                    <a:lumOff val="5000"/>
                    <a:alpha val="0"/>
                  </a:schemeClr>
                </a:gs>
              </a:gsLst>
              <a:lin ang="48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nvGrpSpPr>
            <p:cNvPr id="4" name="组合 3"/>
            <p:cNvGrpSpPr/>
            <p:nvPr/>
          </p:nvGrpSpPr>
          <p:grpSpPr>
            <a:xfrm>
              <a:off x="3045327" y="1316766"/>
              <a:ext cx="368489" cy="368489"/>
              <a:chOff x="4060435" y="1913471"/>
              <a:chExt cx="491319" cy="491319"/>
            </a:xfrm>
          </p:grpSpPr>
          <p:sp>
            <p:nvSpPr>
              <p:cNvPr id="308" name="椭圆 307"/>
              <p:cNvSpPr/>
              <p:nvPr/>
            </p:nvSpPr>
            <p:spPr>
              <a:xfrm>
                <a:off x="4060435" y="1913471"/>
                <a:ext cx="491319" cy="491319"/>
              </a:xfrm>
              <a:prstGeom prst="ellipse">
                <a:avLst/>
              </a:prstGeom>
              <a:gradFill>
                <a:gsLst>
                  <a:gs pos="11000">
                    <a:srgbClr val="2B3649"/>
                  </a:gs>
                  <a:gs pos="100000">
                    <a:srgbClr val="3B4A62"/>
                  </a:gs>
                </a:gsLst>
                <a:lin ang="2700000" scaled="0"/>
              </a:gra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9" name="加号 308"/>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组合 1"/>
            <p:cNvGrpSpPr/>
            <p:nvPr/>
          </p:nvGrpSpPr>
          <p:grpSpPr>
            <a:xfrm>
              <a:off x="5843218" y="1475286"/>
              <a:ext cx="368489" cy="368489"/>
              <a:chOff x="7790956" y="2124835"/>
              <a:chExt cx="491319" cy="491319"/>
            </a:xfrm>
          </p:grpSpPr>
          <p:sp>
            <p:nvSpPr>
              <p:cNvPr id="311" name="椭圆 310"/>
              <p:cNvSpPr/>
              <p:nvPr/>
            </p:nvSpPr>
            <p:spPr>
              <a:xfrm>
                <a:off x="7790956" y="2124835"/>
                <a:ext cx="491319" cy="491319"/>
              </a:xfrm>
              <a:prstGeom prst="ellipse">
                <a:avLst/>
              </a:prstGeom>
              <a:gradFill>
                <a:gsLst>
                  <a:gs pos="11000">
                    <a:srgbClr val="2B3649"/>
                  </a:gs>
                  <a:gs pos="100000">
                    <a:srgbClr val="3B4A62"/>
                  </a:gs>
                </a:gsLst>
                <a:lin ang="2700000" scaled="0"/>
              </a:grad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2" name="加号 311"/>
              <p:cNvSpPr/>
              <p:nvPr/>
            </p:nvSpPr>
            <p:spPr>
              <a:xfrm>
                <a:off x="7916575" y="223193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315" name="加号 314"/>
            <p:cNvSpPr/>
            <p:nvPr/>
          </p:nvSpPr>
          <p:spPr>
            <a:xfrm>
              <a:off x="5895156" y="3886871"/>
              <a:ext cx="180060" cy="18006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3154832" y="3477018"/>
              <a:ext cx="368489" cy="368489"/>
              <a:chOff x="4206443" y="4793807"/>
              <a:chExt cx="491319" cy="491319"/>
            </a:xfrm>
          </p:grpSpPr>
          <p:sp>
            <p:nvSpPr>
              <p:cNvPr id="317" name="椭圆 316"/>
              <p:cNvSpPr/>
              <p:nvPr/>
            </p:nvSpPr>
            <p:spPr>
              <a:xfrm>
                <a:off x="4206443" y="4793807"/>
                <a:ext cx="491319" cy="491319"/>
              </a:xfrm>
              <a:prstGeom prst="ellipse">
                <a:avLst/>
              </a:prstGeom>
              <a:gradFill>
                <a:gsLst>
                  <a:gs pos="11000">
                    <a:srgbClr val="2B3649"/>
                  </a:gs>
                  <a:gs pos="100000">
                    <a:srgbClr val="3B4A62"/>
                  </a:gs>
                </a:gsLst>
                <a:lin ang="2700000" scaled="0"/>
              </a:gra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8" name="加号 317"/>
              <p:cNvSpPr/>
              <p:nvPr/>
            </p:nvSpPr>
            <p:spPr>
              <a:xfrm>
                <a:off x="4316876" y="4930731"/>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sp>
        <p:nvSpPr>
          <p:cNvPr id="313" name="PA_文本框 1"/>
          <p:cNvSpPr txBox="1"/>
          <p:nvPr>
            <p:custDataLst>
              <p:tags r:id="rId1"/>
            </p:custDataLst>
          </p:nvPr>
        </p:nvSpPr>
        <p:spPr>
          <a:xfrm>
            <a:off x="2304293" y="728299"/>
            <a:ext cx="4792979" cy="450123"/>
          </a:xfrm>
          <a:prstGeom prst="rect">
            <a:avLst/>
          </a:prstGeom>
          <a:noFill/>
        </p:spPr>
        <p:txBody>
          <a:bodyPr wrap="none" lIns="0" tIns="0" rIns="0" rtlCol="0">
            <a:spAutoFit/>
          </a:bodyPr>
          <a:lstStyle/>
          <a:p>
            <a:pPr>
              <a:lnSpc>
                <a:spcPts val="2700"/>
              </a:lnSpc>
            </a:pPr>
            <a:r>
              <a:rPr lang="en-SG" altLang="zh-CN" sz="4800" b="1" dirty="0">
                <a:solidFill>
                  <a:srgbClr val="FF0000"/>
                </a:solidFill>
                <a:latin typeface="Times New Roman" panose="02020603050405020304" pitchFamily="18" charset="0"/>
                <a:ea typeface="+mj-ea"/>
                <a:cs typeface="Times New Roman" panose="02020603050405020304" pitchFamily="18" charset="0"/>
                <a:sym typeface="+mn-lt"/>
              </a:rPr>
              <a:t>H</a:t>
            </a:r>
            <a:r>
              <a:rPr lang="vi-VN" altLang="zh-CN" sz="4800" b="1" dirty="0">
                <a:solidFill>
                  <a:srgbClr val="FF0000"/>
                </a:solidFill>
                <a:latin typeface="Times New Roman" panose="02020603050405020304" pitchFamily="18" charset="0"/>
                <a:ea typeface="+mj-ea"/>
                <a:cs typeface="Times New Roman" panose="02020603050405020304" pitchFamily="18" charset="0"/>
                <a:sym typeface="+mn-lt"/>
              </a:rPr>
              <a:t>ư</a:t>
            </a:r>
            <a:r>
              <a:rPr lang="en-SG" altLang="zh-CN" sz="4800" b="1" dirty="0" err="1">
                <a:solidFill>
                  <a:srgbClr val="FF0000"/>
                </a:solidFill>
                <a:latin typeface="Times New Roman" panose="02020603050405020304" pitchFamily="18" charset="0"/>
                <a:ea typeface="+mj-ea"/>
                <a:cs typeface="Times New Roman" panose="02020603050405020304" pitchFamily="18" charset="0"/>
                <a:sym typeface="+mn-lt"/>
              </a:rPr>
              <a:t>ớng</a:t>
            </a:r>
            <a:r>
              <a:rPr lang="en-SG" altLang="zh-CN" sz="4800" b="1" dirty="0">
                <a:solidFill>
                  <a:srgbClr val="FF0000"/>
                </a:solidFill>
                <a:latin typeface="Times New Roman" panose="02020603050405020304" pitchFamily="18" charset="0"/>
                <a:ea typeface="+mj-ea"/>
                <a:cs typeface="Times New Roman" panose="02020603050405020304" pitchFamily="18" charset="0"/>
                <a:sym typeface="+mn-lt"/>
              </a:rPr>
              <a:t> </a:t>
            </a:r>
            <a:r>
              <a:rPr lang="en-SG" altLang="zh-CN" sz="4800" b="1" dirty="0" err="1">
                <a:solidFill>
                  <a:srgbClr val="FF0000"/>
                </a:solidFill>
                <a:latin typeface="Times New Roman" panose="02020603050405020304" pitchFamily="18" charset="0"/>
                <a:ea typeface="+mj-ea"/>
                <a:cs typeface="Times New Roman" panose="02020603050405020304" pitchFamily="18" charset="0"/>
                <a:sym typeface="+mn-lt"/>
              </a:rPr>
              <a:t>dẫn</a:t>
            </a:r>
            <a:r>
              <a:rPr lang="en-SG" altLang="zh-CN" sz="4800" b="1" dirty="0">
                <a:solidFill>
                  <a:srgbClr val="FF0000"/>
                </a:solidFill>
                <a:latin typeface="Times New Roman" panose="02020603050405020304" pitchFamily="18" charset="0"/>
                <a:ea typeface="+mj-ea"/>
                <a:cs typeface="Times New Roman" panose="02020603050405020304" pitchFamily="18" charset="0"/>
                <a:sym typeface="+mn-lt"/>
              </a:rPr>
              <a:t> </a:t>
            </a:r>
            <a:r>
              <a:rPr lang="en-SG" altLang="zh-CN" sz="4800" b="1" dirty="0" err="1">
                <a:solidFill>
                  <a:srgbClr val="FF0000"/>
                </a:solidFill>
                <a:latin typeface="Times New Roman" panose="02020603050405020304" pitchFamily="18" charset="0"/>
                <a:ea typeface="+mj-ea"/>
                <a:cs typeface="Times New Roman" panose="02020603050405020304" pitchFamily="18" charset="0"/>
                <a:sym typeface="+mn-lt"/>
              </a:rPr>
              <a:t>tự</a:t>
            </a:r>
            <a:r>
              <a:rPr lang="en-SG" altLang="zh-CN" sz="4800" b="1" dirty="0">
                <a:solidFill>
                  <a:srgbClr val="FF0000"/>
                </a:solidFill>
                <a:latin typeface="Times New Roman" panose="02020603050405020304" pitchFamily="18" charset="0"/>
                <a:ea typeface="+mj-ea"/>
                <a:cs typeface="Times New Roman" panose="02020603050405020304" pitchFamily="18" charset="0"/>
                <a:sym typeface="+mn-lt"/>
              </a:rPr>
              <a:t> </a:t>
            </a:r>
            <a:r>
              <a:rPr lang="en-SG" altLang="zh-CN" sz="4800" b="1" dirty="0" err="1">
                <a:solidFill>
                  <a:srgbClr val="FF0000"/>
                </a:solidFill>
                <a:latin typeface="Times New Roman" panose="02020603050405020304" pitchFamily="18" charset="0"/>
                <a:ea typeface="+mj-ea"/>
                <a:cs typeface="Times New Roman" panose="02020603050405020304" pitchFamily="18" charset="0"/>
                <a:sym typeface="+mn-lt"/>
              </a:rPr>
              <a:t>học</a:t>
            </a:r>
            <a:endParaRPr lang="en-US" altLang="zh-CN" sz="4800" b="1" dirty="0">
              <a:solidFill>
                <a:srgbClr val="FF0000"/>
              </a:solidFill>
              <a:latin typeface="Times New Roman" panose="02020603050405020304" pitchFamily="18" charset="0"/>
              <a:ea typeface="+mj-ea"/>
              <a:cs typeface="Times New Roman" panose="02020603050405020304" pitchFamily="18" charset="0"/>
              <a:sym typeface="+mn-lt"/>
            </a:endParaRPr>
          </a:p>
        </p:txBody>
      </p:sp>
      <p:sp>
        <p:nvSpPr>
          <p:cNvPr id="323" name="文本框 322"/>
          <p:cNvSpPr txBox="1"/>
          <p:nvPr/>
        </p:nvSpPr>
        <p:spPr>
          <a:xfrm>
            <a:off x="5976861" y="1629803"/>
            <a:ext cx="2693572" cy="1569660"/>
          </a:xfrm>
          <a:prstGeom prst="rect">
            <a:avLst/>
          </a:prstGeom>
          <a:noFill/>
          <a:effectLst/>
        </p:spPr>
        <p:txBody>
          <a:bodyPr wrap="square" rtlCol="0">
            <a:spAutoFit/>
          </a:bodyPr>
          <a:lstStyle/>
          <a:p>
            <a:pPr algn="ctr">
              <a:lnSpc>
                <a:spcPct val="120000"/>
              </a:lnSpc>
            </a:pPr>
            <a:r>
              <a:rPr lang="en-SG" altLang="zh-CN" sz="2000" b="1" dirty="0" err="1">
                <a:solidFill>
                  <a:srgbClr val="2B3649"/>
                </a:solidFill>
                <a:latin typeface="Times New Roman" panose="02020603050405020304" pitchFamily="18" charset="0"/>
                <a:cs typeface="Times New Roman" panose="02020603050405020304" pitchFamily="18" charset="0"/>
              </a:rPr>
              <a:t>Chuẩn</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bị</a:t>
            </a:r>
            <a:r>
              <a:rPr lang="en-SG" altLang="zh-CN" sz="2000" b="1" dirty="0">
                <a:solidFill>
                  <a:srgbClr val="2B3649"/>
                </a:solidFill>
                <a:latin typeface="Times New Roman" panose="02020603050405020304" pitchFamily="18" charset="0"/>
                <a:cs typeface="Times New Roman" panose="02020603050405020304" pitchFamily="18" charset="0"/>
              </a:rPr>
              <a:t> 1 </a:t>
            </a:r>
            <a:r>
              <a:rPr lang="en-SG" altLang="zh-CN" sz="2000" b="1" dirty="0" err="1">
                <a:solidFill>
                  <a:srgbClr val="2B3649"/>
                </a:solidFill>
                <a:latin typeface="Times New Roman" panose="02020603050405020304" pitchFamily="18" charset="0"/>
                <a:cs typeface="Times New Roman" panose="02020603050405020304" pitchFamily="18" charset="0"/>
              </a:rPr>
              <a:t>bài</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trình</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bày</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ngắn</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về</a:t>
            </a:r>
            <a:r>
              <a:rPr lang="en-SG" altLang="zh-CN" sz="2000" b="1" dirty="0">
                <a:solidFill>
                  <a:srgbClr val="2B3649"/>
                </a:solidFill>
                <a:latin typeface="Times New Roman" panose="02020603050405020304" pitchFamily="18" charset="0"/>
                <a:cs typeface="Times New Roman" panose="02020603050405020304" pitchFamily="18" charset="0"/>
              </a:rPr>
              <a:t> 1 </a:t>
            </a:r>
            <a:r>
              <a:rPr lang="en-SG" altLang="zh-CN" sz="2000" b="1" dirty="0" err="1">
                <a:solidFill>
                  <a:srgbClr val="2B3649"/>
                </a:solidFill>
                <a:latin typeface="Times New Roman" panose="02020603050405020304" pitchFamily="18" charset="0"/>
                <a:cs typeface="Times New Roman" panose="02020603050405020304" pitchFamily="18" charset="0"/>
              </a:rPr>
              <a:t>cuốn</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sách</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mà</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em</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tâm</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đắc</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có</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ảnh</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hưởng</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đến</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em</a:t>
            </a:r>
            <a:endParaRPr lang="zh-CN" alt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324" name="文本框 323"/>
          <p:cNvSpPr txBox="1"/>
          <p:nvPr/>
        </p:nvSpPr>
        <p:spPr>
          <a:xfrm>
            <a:off x="561335" y="1629803"/>
            <a:ext cx="2246718" cy="1200329"/>
          </a:xfrm>
          <a:prstGeom prst="rect">
            <a:avLst/>
          </a:prstGeom>
          <a:noFill/>
          <a:effectLst/>
        </p:spPr>
        <p:txBody>
          <a:bodyPr wrap="square" rtlCol="0">
            <a:spAutoFit/>
          </a:bodyPr>
          <a:lstStyle/>
          <a:p>
            <a:pPr algn="ctr">
              <a:lnSpc>
                <a:spcPct val="120000"/>
              </a:lnSpc>
            </a:pPr>
            <a:r>
              <a:rPr lang="en-SG" altLang="zh-CN" sz="2000" b="1" dirty="0" err="1">
                <a:solidFill>
                  <a:srgbClr val="002060"/>
                </a:solidFill>
                <a:latin typeface="Times New Roman" panose="02020603050405020304" pitchFamily="18" charset="0"/>
                <a:cs typeface="Times New Roman" panose="02020603050405020304" pitchFamily="18" charset="0"/>
              </a:rPr>
              <a:t>Ôn</a:t>
            </a:r>
            <a:r>
              <a:rPr lang="en-SG" altLang="zh-CN" sz="2000" b="1" dirty="0">
                <a:solidFill>
                  <a:srgbClr val="002060"/>
                </a:solidFill>
                <a:latin typeface="Times New Roman" panose="02020603050405020304" pitchFamily="18" charset="0"/>
                <a:cs typeface="Times New Roman" panose="02020603050405020304" pitchFamily="18" charset="0"/>
              </a:rPr>
              <a:t> </a:t>
            </a:r>
            <a:r>
              <a:rPr lang="en-SG" altLang="zh-CN" sz="2000" b="1" dirty="0" err="1">
                <a:solidFill>
                  <a:srgbClr val="002060"/>
                </a:solidFill>
                <a:latin typeface="Times New Roman" panose="02020603050405020304" pitchFamily="18" charset="0"/>
                <a:cs typeface="Times New Roman" panose="02020603050405020304" pitchFamily="18" charset="0"/>
              </a:rPr>
              <a:t>lại</a:t>
            </a:r>
            <a:r>
              <a:rPr lang="en-SG" altLang="zh-CN" sz="2000" b="1" dirty="0">
                <a:solidFill>
                  <a:srgbClr val="002060"/>
                </a:solidFill>
                <a:latin typeface="Times New Roman" panose="02020603050405020304" pitchFamily="18" charset="0"/>
                <a:cs typeface="Times New Roman" panose="02020603050405020304" pitchFamily="18" charset="0"/>
              </a:rPr>
              <a:t> </a:t>
            </a:r>
            <a:r>
              <a:rPr lang="en-SG" altLang="zh-CN" sz="2000" b="1" dirty="0" err="1">
                <a:solidFill>
                  <a:srgbClr val="002060"/>
                </a:solidFill>
                <a:latin typeface="Times New Roman" panose="02020603050405020304" pitchFamily="18" charset="0"/>
                <a:cs typeface="Times New Roman" panose="02020603050405020304" pitchFamily="18" charset="0"/>
              </a:rPr>
              <a:t>bài</a:t>
            </a:r>
            <a:r>
              <a:rPr lang="en-SG" altLang="zh-CN" sz="2000" b="1" dirty="0">
                <a:solidFill>
                  <a:srgbClr val="002060"/>
                </a:solidFill>
                <a:latin typeface="Times New Roman" panose="02020603050405020304" pitchFamily="18" charset="0"/>
                <a:cs typeface="Times New Roman" panose="02020603050405020304" pitchFamily="18" charset="0"/>
              </a:rPr>
              <a:t> </a:t>
            </a:r>
            <a:r>
              <a:rPr lang="en-SG" altLang="zh-CN" sz="2000" b="1" dirty="0" err="1">
                <a:solidFill>
                  <a:srgbClr val="002060"/>
                </a:solidFill>
                <a:latin typeface="Times New Roman" panose="02020603050405020304" pitchFamily="18" charset="0"/>
                <a:cs typeface="Times New Roman" panose="02020603050405020304" pitchFamily="18" charset="0"/>
              </a:rPr>
              <a:t>cũ</a:t>
            </a:r>
            <a:r>
              <a:rPr lang="en-SG" altLang="zh-CN" sz="2000" b="1" dirty="0">
                <a:solidFill>
                  <a:srgbClr val="002060"/>
                </a:solidFill>
                <a:latin typeface="Times New Roman" panose="02020603050405020304" pitchFamily="18" charset="0"/>
                <a:cs typeface="Times New Roman" panose="02020603050405020304" pitchFamily="18" charset="0"/>
              </a:rPr>
              <a:t> + </a:t>
            </a:r>
            <a:r>
              <a:rPr lang="en-SG" altLang="zh-CN" sz="2000" b="1" dirty="0" err="1">
                <a:solidFill>
                  <a:srgbClr val="002060"/>
                </a:solidFill>
                <a:latin typeface="Times New Roman" panose="02020603050405020304" pitchFamily="18" charset="0"/>
                <a:cs typeface="Times New Roman" panose="02020603050405020304" pitchFamily="18" charset="0"/>
              </a:rPr>
              <a:t>Hệ</a:t>
            </a:r>
            <a:r>
              <a:rPr lang="en-SG" altLang="zh-CN" sz="2000" b="1" dirty="0">
                <a:solidFill>
                  <a:srgbClr val="002060"/>
                </a:solidFill>
                <a:latin typeface="Times New Roman" panose="02020603050405020304" pitchFamily="18" charset="0"/>
                <a:cs typeface="Times New Roman" panose="02020603050405020304" pitchFamily="18" charset="0"/>
              </a:rPr>
              <a:t> </a:t>
            </a:r>
            <a:r>
              <a:rPr lang="en-SG" altLang="zh-CN" sz="2000" b="1" dirty="0" err="1">
                <a:solidFill>
                  <a:srgbClr val="002060"/>
                </a:solidFill>
                <a:latin typeface="Times New Roman" panose="02020603050405020304" pitchFamily="18" charset="0"/>
                <a:cs typeface="Times New Roman" panose="02020603050405020304" pitchFamily="18" charset="0"/>
              </a:rPr>
              <a:t>thống</a:t>
            </a:r>
            <a:r>
              <a:rPr lang="en-SG" altLang="zh-CN" sz="2000" b="1" dirty="0">
                <a:solidFill>
                  <a:srgbClr val="002060"/>
                </a:solidFill>
                <a:latin typeface="Times New Roman" panose="02020603050405020304" pitchFamily="18" charset="0"/>
                <a:cs typeface="Times New Roman" panose="02020603050405020304" pitchFamily="18" charset="0"/>
              </a:rPr>
              <a:t> </a:t>
            </a:r>
            <a:r>
              <a:rPr lang="en-SG" altLang="zh-CN" sz="2000" b="1" dirty="0" err="1">
                <a:solidFill>
                  <a:srgbClr val="002060"/>
                </a:solidFill>
                <a:latin typeface="Times New Roman" panose="02020603050405020304" pitchFamily="18" charset="0"/>
                <a:cs typeface="Times New Roman" panose="02020603050405020304" pitchFamily="18" charset="0"/>
              </a:rPr>
              <a:t>lại</a:t>
            </a:r>
            <a:r>
              <a:rPr lang="en-SG" altLang="zh-CN" sz="2000" b="1" dirty="0">
                <a:solidFill>
                  <a:srgbClr val="002060"/>
                </a:solidFill>
                <a:latin typeface="Times New Roman" panose="02020603050405020304" pitchFamily="18" charset="0"/>
                <a:cs typeface="Times New Roman" panose="02020603050405020304" pitchFamily="18" charset="0"/>
              </a:rPr>
              <a:t> </a:t>
            </a:r>
            <a:r>
              <a:rPr lang="en-SG" altLang="zh-CN" sz="2000" b="1" dirty="0" err="1">
                <a:solidFill>
                  <a:srgbClr val="002060"/>
                </a:solidFill>
                <a:latin typeface="Times New Roman" panose="02020603050405020304" pitchFamily="18" charset="0"/>
                <a:cs typeface="Times New Roman" panose="02020603050405020304" pitchFamily="18" charset="0"/>
              </a:rPr>
              <a:t>luận</a:t>
            </a:r>
            <a:r>
              <a:rPr lang="en-SG" altLang="zh-CN" sz="2000" b="1" dirty="0">
                <a:solidFill>
                  <a:srgbClr val="002060"/>
                </a:solidFill>
                <a:latin typeface="Times New Roman" panose="02020603050405020304" pitchFamily="18" charset="0"/>
                <a:cs typeface="Times New Roman" panose="02020603050405020304" pitchFamily="18" charset="0"/>
              </a:rPr>
              <a:t> </a:t>
            </a:r>
            <a:r>
              <a:rPr lang="en-SG" altLang="zh-CN" sz="2000" b="1" dirty="0" err="1">
                <a:solidFill>
                  <a:srgbClr val="002060"/>
                </a:solidFill>
                <a:latin typeface="Times New Roman" panose="02020603050405020304" pitchFamily="18" charset="0"/>
                <a:cs typeface="Times New Roman" panose="02020603050405020304" pitchFamily="18" charset="0"/>
              </a:rPr>
              <a:t>điểm</a:t>
            </a:r>
            <a:r>
              <a:rPr lang="en-SG" altLang="zh-CN" sz="2000" b="1" dirty="0">
                <a:solidFill>
                  <a:srgbClr val="002060"/>
                </a:solidFill>
                <a:latin typeface="Times New Roman" panose="02020603050405020304" pitchFamily="18" charset="0"/>
                <a:cs typeface="Times New Roman" panose="02020603050405020304" pitchFamily="18" charset="0"/>
              </a:rPr>
              <a:t> </a:t>
            </a:r>
            <a:r>
              <a:rPr lang="en-SG" altLang="zh-CN" sz="2000" b="1" dirty="0" err="1">
                <a:solidFill>
                  <a:srgbClr val="002060"/>
                </a:solidFill>
                <a:latin typeface="Times New Roman" panose="02020603050405020304" pitchFamily="18" charset="0"/>
                <a:cs typeface="Times New Roman" panose="02020603050405020304" pitchFamily="18" charset="0"/>
              </a:rPr>
              <a:t>của</a:t>
            </a:r>
            <a:r>
              <a:rPr lang="en-SG" altLang="zh-CN" sz="2000" b="1" dirty="0">
                <a:solidFill>
                  <a:srgbClr val="002060"/>
                </a:solidFill>
                <a:latin typeface="Times New Roman" panose="02020603050405020304" pitchFamily="18" charset="0"/>
                <a:cs typeface="Times New Roman" panose="02020603050405020304" pitchFamily="18" charset="0"/>
              </a:rPr>
              <a:t> </a:t>
            </a:r>
            <a:r>
              <a:rPr lang="en-SG" altLang="zh-CN" sz="2000" b="1" dirty="0" err="1">
                <a:solidFill>
                  <a:srgbClr val="002060"/>
                </a:solidFill>
                <a:latin typeface="Times New Roman" panose="02020603050405020304" pitchFamily="18" charset="0"/>
                <a:cs typeface="Times New Roman" panose="02020603050405020304" pitchFamily="18" charset="0"/>
              </a:rPr>
              <a:t>toàn</a:t>
            </a:r>
            <a:r>
              <a:rPr lang="en-SG" altLang="zh-CN" sz="2000" b="1" dirty="0">
                <a:solidFill>
                  <a:srgbClr val="002060"/>
                </a:solidFill>
                <a:latin typeface="Times New Roman" panose="02020603050405020304" pitchFamily="18" charset="0"/>
                <a:cs typeface="Times New Roman" panose="02020603050405020304" pitchFamily="18" charset="0"/>
              </a:rPr>
              <a:t> </a:t>
            </a:r>
            <a:r>
              <a:rPr lang="en-SG" altLang="zh-CN" sz="2000" b="1" dirty="0" err="1">
                <a:solidFill>
                  <a:srgbClr val="002060"/>
                </a:solidFill>
                <a:latin typeface="Times New Roman" panose="02020603050405020304" pitchFamily="18" charset="0"/>
                <a:cs typeface="Times New Roman" panose="02020603050405020304" pitchFamily="18" charset="0"/>
              </a:rPr>
              <a:t>bài</a:t>
            </a:r>
            <a:endParaRPr lang="zh-CN" altLang="en-US" sz="2000" b="1" dirty="0">
              <a:solidFill>
                <a:srgbClr val="002060"/>
              </a:solidFill>
              <a:latin typeface="Times New Roman" panose="02020603050405020304" pitchFamily="18" charset="0"/>
              <a:cs typeface="Times New Roman" panose="02020603050405020304" pitchFamily="18" charset="0"/>
            </a:endParaRPr>
          </a:p>
        </p:txBody>
      </p:sp>
      <p:sp>
        <p:nvSpPr>
          <p:cNvPr id="325" name="文本框 324"/>
          <p:cNvSpPr txBox="1"/>
          <p:nvPr/>
        </p:nvSpPr>
        <p:spPr>
          <a:xfrm>
            <a:off x="6135312" y="3676368"/>
            <a:ext cx="1998423" cy="446276"/>
          </a:xfrm>
          <a:prstGeom prst="rect">
            <a:avLst/>
          </a:prstGeom>
          <a:noFill/>
          <a:effectLst/>
        </p:spPr>
        <p:txBody>
          <a:bodyPr wrap="square" rtlCol="0">
            <a:spAutoFit/>
          </a:bodyPr>
          <a:lstStyle/>
          <a:p>
            <a:pPr>
              <a:lnSpc>
                <a:spcPct val="120000"/>
              </a:lnSpc>
            </a:pPr>
            <a:endParaRPr lang="zh-CN" altLang="en-US" sz="2000" dirty="0">
              <a:solidFill>
                <a:schemeClr val="tx1">
                  <a:lumMod val="50000"/>
                  <a:lumOff val="50000"/>
                </a:schemeClr>
              </a:solidFill>
              <a:latin typeface="#9Slide03 Arima Madurai Black" panose="00000A00000000000000" pitchFamily="2" charset="0"/>
              <a:cs typeface="#9Slide03 Arima Madurai Black" panose="00000A00000000000000" pitchFamily="2" charset="0"/>
            </a:endParaRPr>
          </a:p>
        </p:txBody>
      </p:sp>
      <p:sp>
        <p:nvSpPr>
          <p:cNvPr id="326" name="文本框 325"/>
          <p:cNvSpPr txBox="1"/>
          <p:nvPr/>
        </p:nvSpPr>
        <p:spPr>
          <a:xfrm>
            <a:off x="355017" y="3339833"/>
            <a:ext cx="2633453" cy="1200329"/>
          </a:xfrm>
          <a:prstGeom prst="rect">
            <a:avLst/>
          </a:prstGeom>
          <a:noFill/>
          <a:effectLst/>
        </p:spPr>
        <p:txBody>
          <a:bodyPr wrap="square" rtlCol="0">
            <a:spAutoFit/>
          </a:bodyPr>
          <a:lstStyle/>
          <a:p>
            <a:pPr algn="just">
              <a:lnSpc>
                <a:spcPct val="120000"/>
              </a:lnSpc>
            </a:pPr>
            <a:r>
              <a:rPr lang="en-SG" altLang="zh-CN" sz="2000" b="1" dirty="0" err="1">
                <a:solidFill>
                  <a:srgbClr val="2B3649"/>
                </a:solidFill>
                <a:latin typeface="Times New Roman" panose="02020603050405020304" pitchFamily="18" charset="0"/>
                <a:cs typeface="Times New Roman" panose="02020603050405020304" pitchFamily="18" charset="0"/>
              </a:rPr>
              <a:t>Sưu</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tầm</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danh</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ngôn</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về</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sách</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và</a:t>
            </a:r>
            <a:r>
              <a:rPr lang="en-SG" altLang="zh-CN" sz="2000" b="1" dirty="0">
                <a:solidFill>
                  <a:srgbClr val="2B3649"/>
                </a:solidFill>
                <a:latin typeface="Times New Roman" panose="02020603050405020304" pitchFamily="18" charset="0"/>
                <a:cs typeface="Times New Roman" panose="02020603050405020304" pitchFamily="18" charset="0"/>
              </a:rPr>
              <a:t> ý </a:t>
            </a:r>
            <a:r>
              <a:rPr lang="en-SG" altLang="zh-CN" sz="2000" b="1" dirty="0" err="1">
                <a:solidFill>
                  <a:srgbClr val="2B3649"/>
                </a:solidFill>
                <a:latin typeface="Times New Roman" panose="02020603050405020304" pitchFamily="18" charset="0"/>
                <a:cs typeface="Times New Roman" panose="02020603050405020304" pitchFamily="18" charset="0"/>
              </a:rPr>
              <a:t>nghĩa</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của</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việc</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đọc</a:t>
            </a:r>
            <a:r>
              <a:rPr lang="en-SG" altLang="zh-CN" sz="2000" b="1" dirty="0">
                <a:solidFill>
                  <a:srgbClr val="2B3649"/>
                </a:solidFill>
                <a:latin typeface="Times New Roman" panose="02020603050405020304" pitchFamily="18" charset="0"/>
                <a:cs typeface="Times New Roman" panose="02020603050405020304" pitchFamily="18" charset="0"/>
              </a:rPr>
              <a:t> </a:t>
            </a:r>
            <a:r>
              <a:rPr lang="en-SG" altLang="zh-CN" sz="2000" b="1" dirty="0" err="1">
                <a:solidFill>
                  <a:srgbClr val="2B3649"/>
                </a:solidFill>
                <a:latin typeface="Times New Roman" panose="02020603050405020304" pitchFamily="18" charset="0"/>
                <a:cs typeface="Times New Roman" panose="02020603050405020304" pitchFamily="18" charset="0"/>
              </a:rPr>
              <a:t>sách</a:t>
            </a:r>
            <a:endParaRPr lang="zh-CN" alt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304" name="图片 9"/>
          <p:cNvPicPr>
            <a:picLocks noChangeAspect="1"/>
          </p:cNvPicPr>
          <p:nvPr/>
        </p:nvPicPr>
        <p:blipFill>
          <a:blip r:embed="rId4"/>
          <a:stretch>
            <a:fillRect/>
          </a:stretch>
        </p:blipFill>
        <p:spPr>
          <a:xfrm>
            <a:off x="2998551" y="2332737"/>
            <a:ext cx="3485484" cy="192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24"/>
                                        </p:tgtEl>
                                        <p:attrNameLst>
                                          <p:attrName>style.visibility</p:attrName>
                                        </p:attrNameLst>
                                      </p:cBhvr>
                                      <p:to>
                                        <p:strVal val="visible"/>
                                      </p:to>
                                    </p:set>
                                    <p:animEffect transition="in" filter="barn(inVertical)">
                                      <p:cBhvr>
                                        <p:cTn id="14" dur="500"/>
                                        <p:tgtEl>
                                          <p:spTgt spid="3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barn(inVertical)">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6"/>
                                        </p:tgtEl>
                                        <p:attrNameLst>
                                          <p:attrName>style.visibility</p:attrName>
                                        </p:attrNameLst>
                                      </p:cBhvr>
                                      <p:to>
                                        <p:strVal val="visible"/>
                                      </p:to>
                                    </p:set>
                                    <p:animEffect transition="in" filter="barn(inVertical)">
                                      <p:cBhvr>
                                        <p:cTn id="24" dur="500"/>
                                        <p:tgtEl>
                                          <p:spTgt spid="3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nodePh="1">
                                  <p:stCondLst>
                                    <p:cond delay="0"/>
                                  </p:stCondLst>
                                  <p:endCondLst>
                                    <p:cond evt="begin" delay="0">
                                      <p:tn val="27"/>
                                    </p:cond>
                                  </p:endCondLst>
                                  <p:childTnLst>
                                    <p:set>
                                      <p:cBhvr>
                                        <p:cTn id="28" dur="1" fill="hold">
                                          <p:stCondLst>
                                            <p:cond delay="0"/>
                                          </p:stCondLst>
                                        </p:cTn>
                                        <p:tgtEl>
                                          <p:spTgt spid="325"/>
                                        </p:tgtEl>
                                        <p:attrNameLst>
                                          <p:attrName>style.visibility</p:attrName>
                                        </p:attrNameLst>
                                      </p:cBhvr>
                                      <p:to>
                                        <p:strVal val="visible"/>
                                      </p:to>
                                    </p:set>
                                    <p:animEffect transition="in" filter="barn(inVertical)">
                                      <p:cBhvr>
                                        <p:cTn id="29" dur="500"/>
                                        <p:tgtEl>
                                          <p:spTgt spid="325"/>
                                        </p:tgtEl>
                                      </p:cBhvr>
                                    </p:animEffect>
                                  </p:childTnLst>
                                </p:cTn>
                              </p:par>
                              <p:par>
                                <p:cTn id="30" presetID="42" presetClass="entr" presetSubtype="0" fill="hold" nodeType="withEffect">
                                  <p:stCondLst>
                                    <p:cond delay="0"/>
                                  </p:stCondLst>
                                  <p:childTnLst>
                                    <p:set>
                                      <p:cBhvr>
                                        <p:cTn id="31" dur="1" fill="hold">
                                          <p:stCondLst>
                                            <p:cond delay="0"/>
                                          </p:stCondLst>
                                        </p:cTn>
                                        <p:tgtEl>
                                          <p:spTgt spid="304"/>
                                        </p:tgtEl>
                                        <p:attrNameLst>
                                          <p:attrName>style.visibility</p:attrName>
                                        </p:attrNameLst>
                                      </p:cBhvr>
                                      <p:to>
                                        <p:strVal val="visible"/>
                                      </p:to>
                                    </p:set>
                                    <p:animEffect transition="in" filter="fade">
                                      <p:cBhvr>
                                        <p:cTn id="32" dur="1000"/>
                                        <p:tgtEl>
                                          <p:spTgt spid="304"/>
                                        </p:tgtEl>
                                      </p:cBhvr>
                                    </p:animEffect>
                                    <p:anim calcmode="lin" valueType="num">
                                      <p:cBhvr>
                                        <p:cTn id="33" dur="1000" fill="hold"/>
                                        <p:tgtEl>
                                          <p:spTgt spid="304"/>
                                        </p:tgtEl>
                                        <p:attrNameLst>
                                          <p:attrName>ppt_x</p:attrName>
                                        </p:attrNameLst>
                                      </p:cBhvr>
                                      <p:tavLst>
                                        <p:tav tm="0">
                                          <p:val>
                                            <p:strVal val="#ppt_x"/>
                                          </p:val>
                                        </p:tav>
                                        <p:tav tm="100000">
                                          <p:val>
                                            <p:strVal val="#ppt_x"/>
                                          </p:val>
                                        </p:tav>
                                      </p:tavLst>
                                    </p:anim>
                                    <p:anim calcmode="lin" valueType="num">
                                      <p:cBhvr>
                                        <p:cTn id="34" dur="1000" fill="hold"/>
                                        <p:tgtEl>
                                          <p:spTgt spid="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5" grpId="0"/>
      <p:bldP spid="3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文本框 9"/>
          <p:cNvSpPr txBox="1"/>
          <p:nvPr/>
        </p:nvSpPr>
        <p:spPr>
          <a:xfrm>
            <a:off x="2307945" y="2296933"/>
            <a:ext cx="5296715" cy="553998"/>
          </a:xfrm>
          <a:prstGeom prst="rect">
            <a:avLst/>
          </a:prstGeom>
          <a:noFill/>
        </p:spPr>
        <p:txBody>
          <a:bodyPr wrap="square" rtlCol="0">
            <a:spAutoFit/>
            <a:scene3d>
              <a:camera prst="orthographicFront"/>
              <a:lightRig rig="threePt" dir="t"/>
            </a:scene3d>
            <a:sp3d contourW="12700"/>
          </a:bodyPr>
          <a:lstStyle/>
          <a:p>
            <a:pPr>
              <a:defRPr/>
            </a:pPr>
            <a:r>
              <a:rPr lang="en-US" altLang="zh-CN" sz="3000" b="1" dirty="0" smtClean="0">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rPr>
              <a:t>HẸN GẶP LẠI CÁC EM</a:t>
            </a:r>
            <a:endParaRPr lang="zh-CN" altLang="en-US" sz="3000" b="1" dirty="0">
              <a:solidFill>
                <a:schemeClr val="bg1"/>
              </a:solidFill>
              <a:latin typeface="Times New Roman" panose="02020603050405020304" pitchFamily="18" charset="0"/>
              <a:ea typeface="方正黑体简体" panose="02010601030101010101" pitchFamily="2" charset="-122"/>
              <a:cs typeface="Times New Roman" panose="02020603050405020304" pitchFamily="18" charset="0"/>
            </a:endParaRPr>
          </a:p>
        </p:txBody>
      </p:sp>
      <p:sp>
        <p:nvSpPr>
          <p:cNvPr id="13" name="矩形 12"/>
          <p:cNvSpPr/>
          <p:nvPr/>
        </p:nvSpPr>
        <p:spPr>
          <a:xfrm>
            <a:off x="2009994" y="1283525"/>
            <a:ext cx="5124012" cy="258081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Rounded Rectangle 7"/>
          <p:cNvSpPr/>
          <p:nvPr/>
        </p:nvSpPr>
        <p:spPr>
          <a:xfrm>
            <a:off x="4130795" y="386590"/>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pic>
        <p:nvPicPr>
          <p:cNvPr id="7" name="图片 9"/>
          <p:cNvPicPr>
            <a:picLocks noChangeAspect="1"/>
          </p:cNvPicPr>
          <p:nvPr/>
        </p:nvPicPr>
        <p:blipFill>
          <a:blip r:embed="rId4"/>
          <a:stretch>
            <a:fillRect/>
          </a:stretch>
        </p:blipFill>
        <p:spPr>
          <a:xfrm>
            <a:off x="2925676" y="2856641"/>
            <a:ext cx="4061251" cy="192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8)">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569" y="131735"/>
            <a:ext cx="4935240" cy="4880029"/>
          </a:xfrm>
          <a:prstGeom prst="rect">
            <a:avLst/>
          </a:prstGeom>
        </p:spPr>
      </p:pic>
      <p:sp>
        <p:nvSpPr>
          <p:cNvPr id="6" name="文本框 2"/>
          <p:cNvSpPr txBox="1"/>
          <p:nvPr/>
        </p:nvSpPr>
        <p:spPr>
          <a:xfrm>
            <a:off x="742059" y="832805"/>
            <a:ext cx="2861299" cy="830997"/>
          </a:xfrm>
          <a:prstGeom prst="rect">
            <a:avLst/>
          </a:prstGeom>
          <a:noFill/>
        </p:spPr>
        <p:txBody>
          <a:bodyPr wrap="square" rtlCol="0">
            <a:spAutoFit/>
            <a:scene3d>
              <a:camera prst="orthographicFront"/>
              <a:lightRig rig="threePt" dir="t"/>
            </a:scene3d>
            <a:sp3d contourW="12700"/>
          </a:bodyPr>
          <a:lstStyle/>
          <a:p>
            <a:endParaRPr lang="en-SG" altLang="zh-CN" sz="2400" b="1" i="1" dirty="0">
              <a:latin typeface="Times New Roman" panose="02020603050405020304" pitchFamily="18" charset="0"/>
              <a:ea typeface="+mj-ea"/>
              <a:cs typeface="Times New Roman" panose="02020603050405020304" pitchFamily="18" charset="0"/>
            </a:endParaRPr>
          </a:p>
          <a:p>
            <a:endParaRPr lang="zh-CN" altLang="en-US" sz="2400" b="1" i="1" dirty="0">
              <a:latin typeface="Times New Roman" panose="02020603050405020304" pitchFamily="18" charset="0"/>
              <a:ea typeface="+mj-ea"/>
              <a:cs typeface="Times New Roman" panose="02020603050405020304" pitchFamily="18" charset="0"/>
            </a:endParaRPr>
          </a:p>
        </p:txBody>
      </p:sp>
      <p:sp>
        <p:nvSpPr>
          <p:cNvPr id="8" name="文本框 2"/>
          <p:cNvSpPr txBox="1"/>
          <p:nvPr/>
        </p:nvSpPr>
        <p:spPr>
          <a:xfrm>
            <a:off x="680065" y="1664400"/>
            <a:ext cx="2985285" cy="1569660"/>
          </a:xfrm>
          <a:prstGeom prst="rect">
            <a:avLst/>
          </a:prstGeom>
          <a:noFill/>
        </p:spPr>
        <p:txBody>
          <a:bodyPr wrap="square" rtlCol="0">
            <a:spAutoFit/>
            <a:scene3d>
              <a:camera prst="orthographicFront"/>
              <a:lightRig rig="threePt" dir="t"/>
            </a:scene3d>
            <a:sp3d contourW="12700"/>
          </a:bodyPr>
          <a:lstStyle/>
          <a:p>
            <a:pPr algn="just"/>
            <a:r>
              <a:rPr lang="en-SG" altLang="zh-CN" sz="2400" b="1" i="1" dirty="0" err="1">
                <a:latin typeface="Times New Roman" panose="02020603050405020304" pitchFamily="18" charset="0"/>
                <a:ea typeface="+mj-ea"/>
                <a:cs typeface="Times New Roman" panose="02020603050405020304" pitchFamily="18" charset="0"/>
              </a:rPr>
              <a:t>Trả</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lời</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những</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câu</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hỏi</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trên</a:t>
            </a:r>
            <a:r>
              <a:rPr lang="en-SG" altLang="zh-CN" sz="2400" b="1" i="1" dirty="0">
                <a:latin typeface="Times New Roman" panose="02020603050405020304" pitchFamily="18" charset="0"/>
                <a:ea typeface="+mj-ea"/>
                <a:cs typeface="Times New Roman" panose="02020603050405020304" pitchFamily="18" charset="0"/>
              </a:rPr>
              <a:t> slide </a:t>
            </a:r>
            <a:r>
              <a:rPr lang="en-SG" altLang="zh-CN" sz="2400" b="1" i="1" dirty="0" err="1">
                <a:latin typeface="Times New Roman" panose="02020603050405020304" pitchFamily="18" charset="0"/>
                <a:ea typeface="+mj-ea"/>
                <a:cs typeface="Times New Roman" panose="02020603050405020304" pitchFamily="18" charset="0"/>
              </a:rPr>
              <a:t>về</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tác</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giả</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và</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tác</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phẩm</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dựa</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vào</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phần</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đọc</a:t>
            </a:r>
            <a:r>
              <a:rPr lang="en-SG" altLang="zh-CN" sz="2400" b="1" i="1" dirty="0">
                <a:latin typeface="Times New Roman" panose="02020603050405020304" pitchFamily="18" charset="0"/>
                <a:ea typeface="+mj-ea"/>
                <a:cs typeface="Times New Roman" panose="02020603050405020304" pitchFamily="18" charset="0"/>
              </a:rPr>
              <a:t> ở </a:t>
            </a:r>
            <a:r>
              <a:rPr lang="en-SG" altLang="zh-CN" sz="2400" b="1" i="1" dirty="0" err="1">
                <a:latin typeface="Times New Roman" panose="02020603050405020304" pitchFamily="18" charset="0"/>
                <a:ea typeface="+mj-ea"/>
                <a:cs typeface="Times New Roman" panose="02020603050405020304" pitchFamily="18" charset="0"/>
              </a:rPr>
              <a:t>nhà</a:t>
            </a:r>
            <a:endParaRPr lang="zh-CN" altLang="en-US" sz="2400" b="1" i="1" dirty="0">
              <a:latin typeface="Times New Roman" panose="02020603050405020304" pitchFamily="18" charset="0"/>
              <a:ea typeface="+mj-ea"/>
              <a:cs typeface="Times New Roman" panose="02020603050405020304" pitchFamily="18" charset="0"/>
            </a:endParaRPr>
          </a:p>
        </p:txBody>
      </p:sp>
      <p:sp>
        <p:nvSpPr>
          <p:cNvPr id="9" name="文本框 2"/>
          <p:cNvSpPr txBox="1"/>
          <p:nvPr/>
        </p:nvSpPr>
        <p:spPr>
          <a:xfrm>
            <a:off x="4756935" y="1741804"/>
            <a:ext cx="2178121" cy="830997"/>
          </a:xfrm>
          <a:prstGeom prst="rect">
            <a:avLst/>
          </a:prstGeom>
          <a:noFill/>
        </p:spPr>
        <p:txBody>
          <a:bodyPr wrap="square" rtlCol="0">
            <a:spAutoFit/>
            <a:scene3d>
              <a:camera prst="orthographicFront"/>
              <a:lightRig rig="threePt" dir="t"/>
            </a:scene3d>
            <a:sp3d contourW="12700"/>
          </a:bodyPr>
          <a:lstStyle/>
          <a:p>
            <a:pPr algn="just"/>
            <a:r>
              <a:rPr lang="en-SG" altLang="zh-CN" sz="2400" b="1" i="1" dirty="0" err="1">
                <a:latin typeface="Times New Roman" panose="02020603050405020304" pitchFamily="18" charset="0"/>
                <a:ea typeface="+mj-ea"/>
                <a:cs typeface="Times New Roman" panose="02020603050405020304" pitchFamily="18" charset="0"/>
              </a:rPr>
              <a:t>Đúng</a:t>
            </a:r>
            <a:r>
              <a:rPr lang="en-SG" altLang="zh-CN" sz="2400" b="1" i="1" dirty="0">
                <a:latin typeface="Times New Roman" panose="02020603050405020304" pitchFamily="18" charset="0"/>
                <a:ea typeface="+mj-ea"/>
                <a:cs typeface="Times New Roman" panose="02020603050405020304" pitchFamily="18" charset="0"/>
              </a:rPr>
              <a:t> 1 </a:t>
            </a:r>
            <a:r>
              <a:rPr lang="en-SG" altLang="zh-CN" sz="2400" b="1" i="1" dirty="0" err="1" smtClean="0">
                <a:latin typeface="Times New Roman" panose="02020603050405020304" pitchFamily="18" charset="0"/>
                <a:ea typeface="+mj-ea"/>
                <a:cs typeface="Times New Roman" panose="02020603050405020304" pitchFamily="18" charset="0"/>
              </a:rPr>
              <a:t>câu</a:t>
            </a:r>
            <a:r>
              <a:rPr lang="en-SG" altLang="zh-CN" sz="2400" b="1" i="1" dirty="0">
                <a:latin typeface="Times New Roman" panose="02020603050405020304" pitchFamily="18" charset="0"/>
                <a:ea typeface="+mj-ea"/>
                <a:cs typeface="Times New Roman" panose="02020603050405020304" pitchFamily="18" charset="0"/>
              </a:rPr>
              <a:t>=</a:t>
            </a:r>
            <a:r>
              <a:rPr lang="en-SG" altLang="zh-CN" sz="2400" b="1" i="1" dirty="0" smtClean="0">
                <a:latin typeface="Times New Roman" panose="02020603050405020304" pitchFamily="18" charset="0"/>
                <a:ea typeface="+mj-ea"/>
                <a:cs typeface="Times New Roman" panose="02020603050405020304" pitchFamily="18" charset="0"/>
              </a:rPr>
              <a:t>1 </a:t>
            </a:r>
            <a:r>
              <a:rPr lang="en-SG" altLang="zh-CN" sz="2400" b="1" i="1" dirty="0" err="1">
                <a:latin typeface="Times New Roman" panose="02020603050405020304" pitchFamily="18" charset="0"/>
                <a:ea typeface="+mj-ea"/>
                <a:cs typeface="Times New Roman" panose="02020603050405020304" pitchFamily="18" charset="0"/>
              </a:rPr>
              <a:t>điểm</a:t>
            </a:r>
            <a:r>
              <a:rPr lang="en-SG" altLang="zh-CN" sz="2400" b="1" i="1" dirty="0">
                <a:latin typeface="Times New Roman" panose="02020603050405020304" pitchFamily="18" charset="0"/>
                <a:ea typeface="+mj-ea"/>
                <a:cs typeface="Times New Roman" panose="02020603050405020304" pitchFamily="18" charset="0"/>
              </a:rPr>
              <a:t> </a:t>
            </a:r>
            <a:r>
              <a:rPr lang="en-SG" altLang="zh-CN" sz="2400" b="1" i="1" dirty="0" err="1">
                <a:latin typeface="Times New Roman" panose="02020603050405020304" pitchFamily="18" charset="0"/>
                <a:ea typeface="+mj-ea"/>
                <a:cs typeface="Times New Roman" panose="02020603050405020304" pitchFamily="18" charset="0"/>
              </a:rPr>
              <a:t>cộng</a:t>
            </a:r>
            <a:endParaRPr lang="zh-CN" altLang="en-US" sz="2400" b="1" i="1" dirty="0">
              <a:latin typeface="Times New Roman" panose="02020603050405020304" pitchFamily="18" charset="0"/>
              <a:ea typeface="+mj-ea"/>
              <a:cs typeface="Times New Roman" panose="02020603050405020304" pitchFamily="18" charset="0"/>
            </a:endParaRPr>
          </a:p>
        </p:txBody>
      </p:sp>
      <p:pic>
        <p:nvPicPr>
          <p:cNvPr id="7" name="图片 9"/>
          <p:cNvPicPr>
            <a:picLocks noChangeAspect="1"/>
          </p:cNvPicPr>
          <p:nvPr/>
        </p:nvPicPr>
        <p:blipFill>
          <a:blip r:embed="rId3"/>
          <a:stretch>
            <a:fillRect/>
          </a:stretch>
        </p:blipFill>
        <p:spPr>
          <a:xfrm>
            <a:off x="1982912" y="3088013"/>
            <a:ext cx="2527443" cy="192375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689315" y="821408"/>
            <a:ext cx="6486041" cy="102902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SG"/>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4135"/>
          <a:stretch>
            <a:fillRect/>
          </a:stretch>
        </p:blipFill>
        <p:spPr>
          <a:xfrm>
            <a:off x="935064" y="316864"/>
            <a:ext cx="2045777" cy="1759907"/>
          </a:xfrm>
          <a:prstGeom prst="rect">
            <a:avLst/>
          </a:prstGeom>
        </p:spPr>
      </p:pic>
      <p:sp>
        <p:nvSpPr>
          <p:cNvPr id="7" name="TextBox 6"/>
          <p:cNvSpPr txBox="1"/>
          <p:nvPr/>
        </p:nvSpPr>
        <p:spPr>
          <a:xfrm>
            <a:off x="1376770" y="866095"/>
            <a:ext cx="1177871" cy="523220"/>
          </a:xfrm>
          <a:prstGeom prst="rect">
            <a:avLst/>
          </a:prstGeom>
          <a:noFill/>
        </p:spPr>
        <p:txBody>
          <a:bodyPr wrap="square" rtlCol="0">
            <a:spAutoFit/>
          </a:bodyPr>
          <a:lstStyle/>
          <a:p>
            <a:pPr algn="ctr"/>
            <a:r>
              <a:rPr lang="en-SG" sz="2800" dirty="0" err="1">
                <a:solidFill>
                  <a:srgbClr val="C00000"/>
                </a:solidFill>
                <a:latin typeface="#9Slide03 Arima Madurai Black" panose="00000A00000000000000" pitchFamily="2" charset="0"/>
                <a:cs typeface="#9Slide03 Arima Madurai Black" panose="00000A00000000000000" pitchFamily="2" charset="0"/>
              </a:rPr>
              <a:t>Câu</a:t>
            </a:r>
            <a:r>
              <a:rPr lang="en-SG" sz="2800" dirty="0">
                <a:solidFill>
                  <a:srgbClr val="C00000"/>
                </a:solidFill>
                <a:latin typeface="#9Slide03 Arima Madurai Black" panose="00000A00000000000000" pitchFamily="2" charset="0"/>
                <a:cs typeface="#9Slide03 Arima Madurai Black" panose="00000A00000000000000" pitchFamily="2" charset="0"/>
              </a:rPr>
              <a:t> 1</a:t>
            </a:r>
          </a:p>
        </p:txBody>
      </p:sp>
      <p:sp>
        <p:nvSpPr>
          <p:cNvPr id="8" name="TextBox 7"/>
          <p:cNvSpPr txBox="1"/>
          <p:nvPr/>
        </p:nvSpPr>
        <p:spPr>
          <a:xfrm>
            <a:off x="2912828" y="866095"/>
            <a:ext cx="5194515" cy="953135"/>
          </a:xfrm>
          <a:prstGeom prst="rect">
            <a:avLst/>
          </a:prstGeom>
          <a:noFill/>
        </p:spPr>
        <p:txBody>
          <a:bodyPr wrap="square" rtlCol="0">
            <a:spAutoFit/>
          </a:bodyPr>
          <a:lstStyle/>
          <a:p>
            <a:pPr algn="ctr"/>
            <a:r>
              <a:rPr lang="en-SG" sz="2800" dirty="0" err="1">
                <a:solidFill>
                  <a:srgbClr val="C00000"/>
                </a:solidFill>
                <a:latin typeface="Times New Roman" panose="02020603050405020304" pitchFamily="18" charset="0"/>
                <a:cs typeface="Times New Roman" panose="02020603050405020304" pitchFamily="18" charset="0"/>
              </a:rPr>
              <a:t>Năm</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sinh</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của</a:t>
            </a:r>
            <a:r>
              <a:rPr lang="en-SG" sz="2800" dirty="0">
                <a:solidFill>
                  <a:srgbClr val="C00000"/>
                </a:solidFill>
                <a:latin typeface="Times New Roman" panose="02020603050405020304" pitchFamily="18" charset="0"/>
                <a:cs typeface="Times New Roman" panose="02020603050405020304" pitchFamily="18" charset="0"/>
              </a:rPr>
              <a:t> Chu Quang </a:t>
            </a:r>
            <a:r>
              <a:rPr lang="en-SG" sz="2800" dirty="0" err="1">
                <a:solidFill>
                  <a:srgbClr val="C00000"/>
                </a:solidFill>
                <a:latin typeface="Times New Roman" panose="02020603050405020304" pitchFamily="18" charset="0"/>
                <a:cs typeface="Times New Roman" panose="02020603050405020304" pitchFamily="18" charset="0"/>
              </a:rPr>
              <a:t>Tiềm</a:t>
            </a:r>
            <a:r>
              <a:rPr lang="en-SG" sz="2800" dirty="0">
                <a:solidFill>
                  <a:srgbClr val="C00000"/>
                </a:solidFill>
                <a:latin typeface="Times New Roman" panose="02020603050405020304" pitchFamily="18" charset="0"/>
                <a:cs typeface="Times New Roman" panose="02020603050405020304" pitchFamily="18" charset="0"/>
              </a:rPr>
              <a:t> = X = </a:t>
            </a:r>
            <a:r>
              <a:rPr lang="en-SG" sz="2800" dirty="0" err="1">
                <a:solidFill>
                  <a:srgbClr val="C00000"/>
                </a:solidFill>
                <a:latin typeface="Times New Roman" panose="02020603050405020304" pitchFamily="18" charset="0"/>
                <a:cs typeface="Times New Roman" panose="02020603050405020304" pitchFamily="18" charset="0"/>
              </a:rPr>
              <a:t>Năm</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sinh</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của</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Bác</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Hồ</a:t>
            </a:r>
            <a:r>
              <a:rPr lang="en-SG" sz="2800" dirty="0">
                <a:solidFill>
                  <a:srgbClr val="C00000"/>
                </a:solidFill>
                <a:latin typeface="Times New Roman" panose="02020603050405020304" pitchFamily="18" charset="0"/>
                <a:cs typeface="Times New Roman" panose="02020603050405020304" pitchFamily="18" charset="0"/>
              </a:rPr>
              <a:t> + 7</a:t>
            </a:r>
          </a:p>
        </p:txBody>
      </p:sp>
      <p:sp>
        <p:nvSpPr>
          <p:cNvPr id="9" name="Rectangle: Rounded Corners 8"/>
          <p:cNvSpPr/>
          <p:nvPr/>
        </p:nvSpPr>
        <p:spPr>
          <a:xfrm>
            <a:off x="1087469" y="2660816"/>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A. X = 1876</a:t>
            </a:r>
          </a:p>
        </p:txBody>
      </p:sp>
      <p:sp>
        <p:nvSpPr>
          <p:cNvPr id="10" name="Rectangle: Rounded Corners 9"/>
          <p:cNvSpPr/>
          <p:nvPr/>
        </p:nvSpPr>
        <p:spPr>
          <a:xfrm>
            <a:off x="1087469" y="3744775"/>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C. X = 1980</a:t>
            </a:r>
          </a:p>
        </p:txBody>
      </p:sp>
      <p:sp>
        <p:nvSpPr>
          <p:cNvPr id="11" name="Rectangle: Rounded Corners 10"/>
          <p:cNvSpPr/>
          <p:nvPr/>
        </p:nvSpPr>
        <p:spPr>
          <a:xfrm>
            <a:off x="5168685" y="2660816"/>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B. X = 1897</a:t>
            </a:r>
          </a:p>
        </p:txBody>
      </p:sp>
      <p:sp>
        <p:nvSpPr>
          <p:cNvPr id="12" name="Rectangle: Rounded Corners 11"/>
          <p:cNvSpPr/>
          <p:nvPr/>
        </p:nvSpPr>
        <p:spPr>
          <a:xfrm>
            <a:off x="5168685" y="3744775"/>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D. X = 1969</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animBg="1"/>
      <p:bldP spid="10" grpId="0" animBg="1"/>
      <p:bldP spid="11" grpId="0" animBg="1"/>
      <p:bldP spid="11" grpId="1"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689315" y="821408"/>
            <a:ext cx="6486041" cy="102902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SG"/>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4135"/>
          <a:stretch>
            <a:fillRect/>
          </a:stretch>
        </p:blipFill>
        <p:spPr>
          <a:xfrm>
            <a:off x="935064" y="316864"/>
            <a:ext cx="2045777" cy="1759907"/>
          </a:xfrm>
          <a:prstGeom prst="rect">
            <a:avLst/>
          </a:prstGeom>
        </p:spPr>
      </p:pic>
      <p:sp>
        <p:nvSpPr>
          <p:cNvPr id="7" name="TextBox 6"/>
          <p:cNvSpPr txBox="1"/>
          <p:nvPr/>
        </p:nvSpPr>
        <p:spPr>
          <a:xfrm>
            <a:off x="1376770" y="898900"/>
            <a:ext cx="1177871" cy="523220"/>
          </a:xfrm>
          <a:prstGeom prst="rect">
            <a:avLst/>
          </a:prstGeom>
          <a:noFill/>
        </p:spPr>
        <p:txBody>
          <a:bodyPr wrap="square" rtlCol="0">
            <a:spAutoFit/>
          </a:bodyPr>
          <a:lstStyle/>
          <a:p>
            <a:pPr algn="ctr"/>
            <a:r>
              <a:rPr lang="en-SG" sz="2800" dirty="0" err="1">
                <a:solidFill>
                  <a:srgbClr val="C00000"/>
                </a:solidFill>
                <a:latin typeface="#9Slide03 Arima Madurai Black" panose="00000A00000000000000" pitchFamily="2" charset="0"/>
                <a:cs typeface="#9Slide03 Arima Madurai Black" panose="00000A00000000000000" pitchFamily="2" charset="0"/>
              </a:rPr>
              <a:t>Câu</a:t>
            </a:r>
            <a:r>
              <a:rPr lang="en-SG" sz="2800" dirty="0">
                <a:solidFill>
                  <a:srgbClr val="C00000"/>
                </a:solidFill>
                <a:latin typeface="#9Slide03 Arima Madurai Black" panose="00000A00000000000000" pitchFamily="2" charset="0"/>
                <a:cs typeface="#9Slide03 Arima Madurai Black" panose="00000A00000000000000" pitchFamily="2" charset="0"/>
              </a:rPr>
              <a:t> 2</a:t>
            </a:r>
          </a:p>
        </p:txBody>
      </p:sp>
      <p:sp>
        <p:nvSpPr>
          <p:cNvPr id="8" name="TextBox 7"/>
          <p:cNvSpPr txBox="1"/>
          <p:nvPr/>
        </p:nvSpPr>
        <p:spPr>
          <a:xfrm>
            <a:off x="2927642" y="898900"/>
            <a:ext cx="5045104" cy="954107"/>
          </a:xfrm>
          <a:prstGeom prst="rect">
            <a:avLst/>
          </a:prstGeom>
          <a:noFill/>
        </p:spPr>
        <p:txBody>
          <a:bodyPr wrap="square" rtlCol="0">
            <a:spAutoFit/>
          </a:bodyPr>
          <a:lstStyle/>
          <a:p>
            <a:pPr algn="ctr"/>
            <a:r>
              <a:rPr lang="en-SG" sz="2800" dirty="0">
                <a:solidFill>
                  <a:srgbClr val="C00000"/>
                </a:solidFill>
                <a:latin typeface="Times New Roman" panose="02020603050405020304" pitchFamily="18" charset="0"/>
                <a:cs typeface="Times New Roman" panose="02020603050405020304" pitchFamily="18" charset="0"/>
              </a:rPr>
              <a:t>Chu Quang </a:t>
            </a:r>
            <a:r>
              <a:rPr lang="en-SG" sz="2800" dirty="0" err="1">
                <a:solidFill>
                  <a:srgbClr val="C00000"/>
                </a:solidFill>
                <a:latin typeface="Times New Roman" panose="02020603050405020304" pitchFamily="18" charset="0"/>
                <a:cs typeface="Times New Roman" panose="02020603050405020304" pitchFamily="18" charset="0"/>
              </a:rPr>
              <a:t>Tiềm</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là</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người</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nước</a:t>
            </a:r>
            <a:r>
              <a:rPr lang="en-SG" sz="2800" dirty="0">
                <a:solidFill>
                  <a:srgbClr val="C00000"/>
                </a:solidFill>
                <a:latin typeface="Times New Roman" panose="02020603050405020304" pitchFamily="18" charset="0"/>
                <a:cs typeface="Times New Roman" panose="02020603050405020304" pitchFamily="18" charset="0"/>
              </a:rPr>
              <a:t> ...</a:t>
            </a:r>
          </a:p>
        </p:txBody>
      </p:sp>
      <p:sp>
        <p:nvSpPr>
          <p:cNvPr id="9" name="Rectangle: Rounded Corners 8"/>
          <p:cNvSpPr/>
          <p:nvPr/>
        </p:nvSpPr>
        <p:spPr>
          <a:xfrm>
            <a:off x="1087469" y="2660816"/>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b="1" dirty="0">
                <a:latin typeface="Times New Roman" panose="02020603050405020304" pitchFamily="18" charset="0"/>
                <a:cs typeface="Times New Roman" panose="02020603050405020304" pitchFamily="18" charset="0"/>
              </a:rPr>
              <a:t>A. </a:t>
            </a:r>
            <a:r>
              <a:rPr lang="en-SG" sz="2400" b="1" dirty="0" err="1">
                <a:latin typeface="Times New Roman" panose="02020603050405020304" pitchFamily="18" charset="0"/>
                <a:cs typeface="Times New Roman" panose="02020603050405020304" pitchFamily="18" charset="0"/>
              </a:rPr>
              <a:t>Việt</a:t>
            </a:r>
            <a:r>
              <a:rPr lang="en-SG" sz="2400" b="1" dirty="0">
                <a:latin typeface="Times New Roman" panose="02020603050405020304" pitchFamily="18" charset="0"/>
                <a:cs typeface="Times New Roman" panose="02020603050405020304" pitchFamily="18" charset="0"/>
              </a:rPr>
              <a:t> Nam</a:t>
            </a:r>
          </a:p>
        </p:txBody>
      </p:sp>
      <p:sp>
        <p:nvSpPr>
          <p:cNvPr id="10" name="Rectangle: Rounded Corners 9"/>
          <p:cNvSpPr/>
          <p:nvPr/>
        </p:nvSpPr>
        <p:spPr>
          <a:xfrm>
            <a:off x="1087469" y="3744775"/>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b="1" dirty="0">
                <a:latin typeface="Times New Roman" panose="02020603050405020304" pitchFamily="18" charset="0"/>
                <a:cs typeface="Times New Roman" panose="02020603050405020304" pitchFamily="18" charset="0"/>
              </a:rPr>
              <a:t>C. </a:t>
            </a:r>
            <a:r>
              <a:rPr lang="en-SG" sz="2400" b="1" dirty="0" err="1">
                <a:latin typeface="Times New Roman" panose="02020603050405020304" pitchFamily="18" charset="0"/>
                <a:cs typeface="Times New Roman" panose="02020603050405020304" pitchFamily="18" charset="0"/>
              </a:rPr>
              <a:t>Trung</a:t>
            </a:r>
            <a:r>
              <a:rPr lang="en-SG" sz="2400" b="1" dirty="0">
                <a:latin typeface="Times New Roman" panose="02020603050405020304" pitchFamily="18" charset="0"/>
                <a:cs typeface="Times New Roman" panose="02020603050405020304" pitchFamily="18" charset="0"/>
              </a:rPr>
              <a:t> </a:t>
            </a:r>
            <a:r>
              <a:rPr lang="en-SG" sz="2400" b="1" dirty="0" err="1">
                <a:latin typeface="Times New Roman" panose="02020603050405020304" pitchFamily="18" charset="0"/>
                <a:cs typeface="Times New Roman" panose="02020603050405020304" pitchFamily="18" charset="0"/>
              </a:rPr>
              <a:t>Quốc</a:t>
            </a:r>
            <a:endParaRPr lang="en-SG"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5168685" y="2660816"/>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b="1" dirty="0">
                <a:latin typeface="Times New Roman" panose="02020603050405020304" pitchFamily="18" charset="0"/>
                <a:cs typeface="Times New Roman" panose="02020603050405020304" pitchFamily="18" charset="0"/>
              </a:rPr>
              <a:t>B. </a:t>
            </a:r>
            <a:r>
              <a:rPr lang="en-SG" sz="2400" b="1" dirty="0" err="1">
                <a:latin typeface="Times New Roman" panose="02020603050405020304" pitchFamily="18" charset="0"/>
                <a:cs typeface="Times New Roman" panose="02020603050405020304" pitchFamily="18" charset="0"/>
              </a:rPr>
              <a:t>Hàn</a:t>
            </a:r>
            <a:r>
              <a:rPr lang="en-SG" sz="2400" b="1" dirty="0">
                <a:latin typeface="Times New Roman" panose="02020603050405020304" pitchFamily="18" charset="0"/>
                <a:cs typeface="Times New Roman" panose="02020603050405020304" pitchFamily="18" charset="0"/>
              </a:rPr>
              <a:t> </a:t>
            </a:r>
            <a:r>
              <a:rPr lang="en-SG" sz="2400" b="1" dirty="0" err="1">
                <a:latin typeface="Times New Roman" panose="02020603050405020304" pitchFamily="18" charset="0"/>
                <a:cs typeface="Times New Roman" panose="02020603050405020304" pitchFamily="18" charset="0"/>
              </a:rPr>
              <a:t>Quốc</a:t>
            </a:r>
            <a:endParaRPr lang="en-SG"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5168685" y="3744775"/>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b="1" dirty="0">
                <a:latin typeface="Times New Roman" panose="02020603050405020304" pitchFamily="18" charset="0"/>
                <a:cs typeface="Times New Roman" panose="02020603050405020304" pitchFamily="18" charset="0"/>
              </a:rPr>
              <a:t>D. Cam-</a:t>
            </a:r>
            <a:r>
              <a:rPr lang="en-SG" sz="2400" b="1" dirty="0" err="1">
                <a:latin typeface="Times New Roman" panose="02020603050405020304" pitchFamily="18" charset="0"/>
                <a:cs typeface="Times New Roman" panose="02020603050405020304" pitchFamily="18" charset="0"/>
              </a:rPr>
              <a:t>pu</a:t>
            </a:r>
            <a:r>
              <a:rPr lang="en-SG" sz="2400" b="1" dirty="0">
                <a:latin typeface="Times New Roman" panose="02020603050405020304" pitchFamily="18" charset="0"/>
                <a:cs typeface="Times New Roman" panose="02020603050405020304" pitchFamily="18" charset="0"/>
              </a:rPr>
              <a:t>-chia</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animBg="1"/>
      <p:bldP spid="10" grpId="0" animBg="1"/>
      <p:bldP spid="10" grpId="1"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689315" y="821408"/>
            <a:ext cx="6486041" cy="102902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SG"/>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4135"/>
          <a:stretch>
            <a:fillRect/>
          </a:stretch>
        </p:blipFill>
        <p:spPr>
          <a:xfrm>
            <a:off x="935064" y="316864"/>
            <a:ext cx="2045777" cy="1759907"/>
          </a:xfrm>
          <a:prstGeom prst="rect">
            <a:avLst/>
          </a:prstGeom>
        </p:spPr>
      </p:pic>
      <p:sp>
        <p:nvSpPr>
          <p:cNvPr id="7" name="TextBox 6"/>
          <p:cNvSpPr txBox="1"/>
          <p:nvPr/>
        </p:nvSpPr>
        <p:spPr>
          <a:xfrm>
            <a:off x="1356945" y="851529"/>
            <a:ext cx="1177871" cy="523220"/>
          </a:xfrm>
          <a:prstGeom prst="rect">
            <a:avLst/>
          </a:prstGeom>
          <a:noFill/>
        </p:spPr>
        <p:txBody>
          <a:bodyPr wrap="square" rtlCol="0">
            <a:spAutoFit/>
          </a:bodyPr>
          <a:lstStyle/>
          <a:p>
            <a:pPr algn="ctr"/>
            <a:r>
              <a:rPr lang="en-SG" sz="2800" dirty="0" err="1">
                <a:solidFill>
                  <a:srgbClr val="C00000"/>
                </a:solidFill>
                <a:latin typeface="#9Slide03 Arima Madurai Black" panose="00000A00000000000000" pitchFamily="2" charset="0"/>
                <a:cs typeface="#9Slide03 Arima Madurai Black" panose="00000A00000000000000" pitchFamily="2" charset="0"/>
              </a:rPr>
              <a:t>Câu</a:t>
            </a:r>
            <a:r>
              <a:rPr lang="en-SG" sz="2800" dirty="0">
                <a:solidFill>
                  <a:srgbClr val="C00000"/>
                </a:solidFill>
                <a:latin typeface="#9Slide03 Arima Madurai Black" panose="00000A00000000000000" pitchFamily="2" charset="0"/>
                <a:cs typeface="#9Slide03 Arima Madurai Black" panose="00000A00000000000000" pitchFamily="2" charset="0"/>
              </a:rPr>
              <a:t> 3</a:t>
            </a:r>
          </a:p>
        </p:txBody>
      </p:sp>
      <p:sp>
        <p:nvSpPr>
          <p:cNvPr id="8" name="TextBox 7"/>
          <p:cNvSpPr txBox="1"/>
          <p:nvPr/>
        </p:nvSpPr>
        <p:spPr>
          <a:xfrm>
            <a:off x="2999029" y="897696"/>
            <a:ext cx="4890506" cy="954107"/>
          </a:xfrm>
          <a:prstGeom prst="rect">
            <a:avLst/>
          </a:prstGeom>
          <a:noFill/>
        </p:spPr>
        <p:txBody>
          <a:bodyPr wrap="square" rtlCol="0">
            <a:spAutoFit/>
          </a:bodyPr>
          <a:lstStyle/>
          <a:p>
            <a:pPr algn="ctr"/>
            <a:r>
              <a:rPr lang="en-SG" sz="2800" dirty="0">
                <a:solidFill>
                  <a:srgbClr val="C00000"/>
                </a:solidFill>
                <a:latin typeface="Times New Roman" panose="02020603050405020304" pitchFamily="18" charset="0"/>
                <a:cs typeface="Times New Roman" panose="02020603050405020304" pitchFamily="18" charset="0"/>
              </a:rPr>
              <a:t>“</a:t>
            </a:r>
            <a:r>
              <a:rPr lang="en-SG" sz="2800" dirty="0" err="1">
                <a:solidFill>
                  <a:srgbClr val="C00000"/>
                </a:solidFill>
                <a:latin typeface="Times New Roman" panose="02020603050405020304" pitchFamily="18" charset="0"/>
                <a:cs typeface="Times New Roman" panose="02020603050405020304" pitchFamily="18" charset="0"/>
              </a:rPr>
              <a:t>Bàn</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về</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đọc</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sách</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có</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xuất</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xứ</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từ</a:t>
            </a:r>
            <a:r>
              <a:rPr lang="en-SG" sz="2800" dirty="0">
                <a:solidFill>
                  <a:srgbClr val="C00000"/>
                </a:solidFill>
                <a:latin typeface="Times New Roman" panose="02020603050405020304" pitchFamily="18" charset="0"/>
                <a:cs typeface="Times New Roman" panose="02020603050405020304" pitchFamily="18" charset="0"/>
              </a:rPr>
              <a:t> . . .</a:t>
            </a:r>
          </a:p>
        </p:txBody>
      </p:sp>
      <p:sp>
        <p:nvSpPr>
          <p:cNvPr id="9" name="Rectangle: Rounded Corners 8"/>
          <p:cNvSpPr/>
          <p:nvPr/>
        </p:nvSpPr>
        <p:spPr>
          <a:xfrm>
            <a:off x="633853" y="2334183"/>
            <a:ext cx="3801926" cy="8498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000" dirty="0">
                <a:latin typeface="Times New Roman" panose="02020603050405020304" pitchFamily="18" charset="0"/>
                <a:cs typeface="Times New Roman" panose="02020603050405020304" pitchFamily="18" charset="0"/>
              </a:rPr>
              <a:t>A. </a:t>
            </a:r>
            <a:r>
              <a:rPr lang="en-SG" altLang="zh-CN" sz="2000" b="1" dirty="0" err="1">
                <a:latin typeface="Times New Roman" panose="02020603050405020304" pitchFamily="18" charset="0"/>
                <a:cs typeface="Times New Roman" panose="02020603050405020304" pitchFamily="18" charset="0"/>
              </a:rPr>
              <a:t>Danh</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nhân</a:t>
            </a:r>
            <a:r>
              <a:rPr lang="en-SG" altLang="zh-CN" sz="2000" b="1" dirty="0">
                <a:latin typeface="Times New Roman" panose="02020603050405020304" pitchFamily="18" charset="0"/>
                <a:cs typeface="Times New Roman" panose="02020603050405020304" pitchFamily="18" charset="0"/>
              </a:rPr>
              <a:t> TQ </a:t>
            </a:r>
            <a:r>
              <a:rPr lang="en-SG" altLang="zh-CN" sz="2000" b="1" dirty="0" err="1">
                <a:latin typeface="Times New Roman" panose="02020603050405020304" pitchFamily="18" charset="0"/>
                <a:cs typeface="Times New Roman" panose="02020603050405020304" pitchFamily="18" charset="0"/>
              </a:rPr>
              <a:t>bàn</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về</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niềm</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vui</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nỗi</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vuồn</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của</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việc</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đọc</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sách</a:t>
            </a:r>
            <a:endParaRPr lang="en-SG" sz="2000"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694504" y="3669205"/>
            <a:ext cx="3801926" cy="8498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000" dirty="0">
                <a:latin typeface="Times New Roman" panose="02020603050405020304" pitchFamily="18" charset="0"/>
                <a:cs typeface="Times New Roman" panose="02020603050405020304" pitchFamily="18" charset="0"/>
              </a:rPr>
              <a:t>C. </a:t>
            </a:r>
            <a:r>
              <a:rPr lang="en-SG" altLang="zh-CN" sz="2000" b="1" dirty="0">
                <a:latin typeface="Times New Roman" panose="02020603050405020304" pitchFamily="18" charset="0"/>
                <a:cs typeface="Times New Roman" panose="02020603050405020304" pitchFamily="18" charset="0"/>
              </a:rPr>
              <a:t>NXB TQ </a:t>
            </a:r>
            <a:r>
              <a:rPr lang="en-SG" altLang="zh-CN" sz="2000" b="1" dirty="0" err="1">
                <a:latin typeface="Times New Roman" panose="02020603050405020304" pitchFamily="18" charset="0"/>
                <a:cs typeface="Times New Roman" panose="02020603050405020304" pitchFamily="18" charset="0"/>
              </a:rPr>
              <a:t>bàn</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về</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niềm</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vui</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nỗi</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vuồn</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của</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việc</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đọc</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sách</a:t>
            </a:r>
            <a:endParaRPr lang="en-SG" sz="2000"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4642156" y="2256473"/>
            <a:ext cx="3801926" cy="8498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000" dirty="0">
                <a:latin typeface="Times New Roman" panose="02020603050405020304" pitchFamily="18" charset="0"/>
                <a:cs typeface="Times New Roman" panose="02020603050405020304" pitchFamily="18" charset="0"/>
              </a:rPr>
              <a:t>B. </a:t>
            </a:r>
            <a:r>
              <a:rPr lang="en-SG" altLang="zh-CN" sz="2000" b="1" dirty="0" err="1">
                <a:latin typeface="Times New Roman" panose="02020603050405020304" pitchFamily="18" charset="0"/>
                <a:cs typeface="Times New Roman" panose="02020603050405020304" pitchFamily="18" charset="0"/>
              </a:rPr>
              <a:t>Doanh</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nhân</a:t>
            </a:r>
            <a:r>
              <a:rPr lang="en-SG" altLang="zh-CN" sz="2000" b="1" dirty="0">
                <a:latin typeface="Times New Roman" panose="02020603050405020304" pitchFamily="18" charset="0"/>
                <a:cs typeface="Times New Roman" panose="02020603050405020304" pitchFamily="18" charset="0"/>
              </a:rPr>
              <a:t> TQ </a:t>
            </a:r>
            <a:r>
              <a:rPr lang="en-SG" altLang="zh-CN" sz="2000" b="1" dirty="0" err="1">
                <a:latin typeface="Times New Roman" panose="02020603050405020304" pitchFamily="18" charset="0"/>
                <a:cs typeface="Times New Roman" panose="02020603050405020304" pitchFamily="18" charset="0"/>
              </a:rPr>
              <a:t>bàn</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về</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niềm</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vui</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nỗi</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vuồn</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của</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việc</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đọc</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sách</a:t>
            </a:r>
            <a:endParaRPr lang="en-SG" sz="2000"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4642156" y="3669205"/>
            <a:ext cx="3801926" cy="8498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000" dirty="0">
                <a:latin typeface="Times New Roman" panose="02020603050405020304" pitchFamily="18" charset="0"/>
                <a:cs typeface="Times New Roman" panose="02020603050405020304" pitchFamily="18" charset="0"/>
              </a:rPr>
              <a:t>D. </a:t>
            </a:r>
            <a:r>
              <a:rPr lang="en-SG" altLang="zh-CN" sz="2000" b="1" dirty="0" err="1">
                <a:latin typeface="Times New Roman" panose="02020603050405020304" pitchFamily="18" charset="0"/>
                <a:cs typeface="Times New Roman" panose="02020603050405020304" pitchFamily="18" charset="0"/>
              </a:rPr>
              <a:t>Thi</a:t>
            </a:r>
            <a:r>
              <a:rPr lang="en-SG" altLang="zh-CN" sz="2000" b="1" dirty="0">
                <a:latin typeface="Times New Roman" panose="02020603050405020304" pitchFamily="18" charset="0"/>
                <a:cs typeface="Times New Roman" panose="02020603050405020304" pitchFamily="18" charset="0"/>
              </a:rPr>
              <a:t> </a:t>
            </a:r>
            <a:r>
              <a:rPr lang="en-SG" altLang="zh-CN" sz="2000" b="1" dirty="0" smtClean="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văn</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nhân</a:t>
            </a:r>
            <a:r>
              <a:rPr lang="en-SG" altLang="zh-CN" sz="2000" b="1" dirty="0">
                <a:latin typeface="Times New Roman" panose="02020603050405020304" pitchFamily="18" charset="0"/>
                <a:cs typeface="Times New Roman" panose="02020603050405020304" pitchFamily="18" charset="0"/>
              </a:rPr>
              <a:t> TQ </a:t>
            </a:r>
            <a:r>
              <a:rPr lang="en-SG" altLang="zh-CN" sz="2000" b="1" dirty="0" err="1">
                <a:latin typeface="Times New Roman" panose="02020603050405020304" pitchFamily="18" charset="0"/>
                <a:cs typeface="Times New Roman" panose="02020603050405020304" pitchFamily="18" charset="0"/>
              </a:rPr>
              <a:t>bàn</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về</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niềm</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vui</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nỗi</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vuồn</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của</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việc</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đọc</a:t>
            </a:r>
            <a:r>
              <a:rPr lang="en-SG" altLang="zh-CN" sz="2000" b="1" dirty="0">
                <a:latin typeface="Times New Roman" panose="02020603050405020304" pitchFamily="18" charset="0"/>
                <a:cs typeface="Times New Roman" panose="02020603050405020304" pitchFamily="18" charset="0"/>
              </a:rPr>
              <a:t> </a:t>
            </a:r>
            <a:r>
              <a:rPr lang="en-SG" altLang="zh-CN" sz="2000" b="1" dirty="0" err="1">
                <a:latin typeface="Times New Roman" panose="02020603050405020304" pitchFamily="18" charset="0"/>
                <a:cs typeface="Times New Roman" panose="02020603050405020304" pitchFamily="18" charset="0"/>
              </a:rPr>
              <a:t>sách</a:t>
            </a:r>
            <a:endParaRPr lang="en-SG" sz="20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animBg="1"/>
      <p:bldP spid="9" grpId="1"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925664" y="920141"/>
            <a:ext cx="6486041" cy="102902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SG"/>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4135"/>
          <a:stretch>
            <a:fillRect/>
          </a:stretch>
        </p:blipFill>
        <p:spPr>
          <a:xfrm>
            <a:off x="935064" y="316864"/>
            <a:ext cx="2045777" cy="1759907"/>
          </a:xfrm>
          <a:prstGeom prst="rect">
            <a:avLst/>
          </a:prstGeom>
        </p:spPr>
      </p:pic>
      <p:sp>
        <p:nvSpPr>
          <p:cNvPr id="7" name="TextBox 6"/>
          <p:cNvSpPr txBox="1"/>
          <p:nvPr/>
        </p:nvSpPr>
        <p:spPr>
          <a:xfrm>
            <a:off x="1376770" y="852733"/>
            <a:ext cx="1177871" cy="523220"/>
          </a:xfrm>
          <a:prstGeom prst="rect">
            <a:avLst/>
          </a:prstGeom>
          <a:noFill/>
        </p:spPr>
        <p:txBody>
          <a:bodyPr wrap="square" rtlCol="0">
            <a:spAutoFit/>
          </a:bodyPr>
          <a:lstStyle/>
          <a:p>
            <a:pPr algn="ctr"/>
            <a:r>
              <a:rPr lang="en-SG" sz="2800" dirty="0" err="1">
                <a:solidFill>
                  <a:srgbClr val="C00000"/>
                </a:solidFill>
                <a:latin typeface="#9Slide03 Arima Madurai Black" panose="00000A00000000000000" pitchFamily="2" charset="0"/>
                <a:cs typeface="#9Slide03 Arima Madurai Black" panose="00000A00000000000000" pitchFamily="2" charset="0"/>
              </a:rPr>
              <a:t>Câu</a:t>
            </a:r>
            <a:r>
              <a:rPr lang="en-SG" sz="2800" dirty="0">
                <a:solidFill>
                  <a:srgbClr val="C00000"/>
                </a:solidFill>
                <a:latin typeface="#9Slide03 Arima Madurai Black" panose="00000A00000000000000" pitchFamily="2" charset="0"/>
                <a:cs typeface="#9Slide03 Arima Madurai Black" panose="00000A00000000000000" pitchFamily="2" charset="0"/>
              </a:rPr>
              <a:t> 4</a:t>
            </a:r>
          </a:p>
        </p:txBody>
      </p:sp>
      <p:sp>
        <p:nvSpPr>
          <p:cNvPr id="8" name="TextBox 7"/>
          <p:cNvSpPr txBox="1"/>
          <p:nvPr/>
        </p:nvSpPr>
        <p:spPr>
          <a:xfrm>
            <a:off x="2462174" y="972193"/>
            <a:ext cx="5849619" cy="954107"/>
          </a:xfrm>
          <a:prstGeom prst="rect">
            <a:avLst/>
          </a:prstGeom>
          <a:noFill/>
        </p:spPr>
        <p:txBody>
          <a:bodyPr wrap="square" rtlCol="0">
            <a:spAutoFit/>
          </a:bodyPr>
          <a:lstStyle/>
          <a:p>
            <a:pPr algn="ctr"/>
            <a:r>
              <a:rPr lang="en-SG" sz="2800" dirty="0">
                <a:solidFill>
                  <a:srgbClr val="C00000"/>
                </a:solidFill>
                <a:latin typeface="Times New Roman" panose="02020603050405020304" pitchFamily="18" charset="0"/>
                <a:cs typeface="Times New Roman" panose="02020603050405020304" pitchFamily="18" charset="0"/>
              </a:rPr>
              <a:t>PTBĐ </a:t>
            </a:r>
            <a:r>
              <a:rPr lang="en-SG" sz="2800" dirty="0" err="1">
                <a:solidFill>
                  <a:srgbClr val="C00000"/>
                </a:solidFill>
                <a:latin typeface="Times New Roman" panose="02020603050405020304" pitchFamily="18" charset="0"/>
                <a:cs typeface="Times New Roman" panose="02020603050405020304" pitchFamily="18" charset="0"/>
              </a:rPr>
              <a:t>chính</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của</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Bàn</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về</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đọc</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sách</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là</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gì</a:t>
            </a:r>
            <a:r>
              <a:rPr lang="en-SG" sz="2800" dirty="0">
                <a:solidFill>
                  <a:srgbClr val="C00000"/>
                </a:solidFill>
                <a:latin typeface="Times New Roman" panose="02020603050405020304" pitchFamily="18" charset="0"/>
                <a:cs typeface="Times New Roman" panose="02020603050405020304" pitchFamily="18" charset="0"/>
              </a:rPr>
              <a:t>?</a:t>
            </a:r>
          </a:p>
        </p:txBody>
      </p:sp>
      <p:sp>
        <p:nvSpPr>
          <p:cNvPr id="9" name="Rectangle: Rounded Corners 8"/>
          <p:cNvSpPr/>
          <p:nvPr/>
        </p:nvSpPr>
        <p:spPr>
          <a:xfrm>
            <a:off x="1087469" y="2581315"/>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A. </a:t>
            </a:r>
            <a:r>
              <a:rPr lang="en-SG" sz="2400" dirty="0" err="1">
                <a:latin typeface="Times New Roman" panose="02020603050405020304" pitchFamily="18" charset="0"/>
                <a:cs typeface="Times New Roman" panose="02020603050405020304" pitchFamily="18" charset="0"/>
              </a:rPr>
              <a:t>Tự</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sự</a:t>
            </a:r>
            <a:endParaRPr lang="en-SG" sz="2400"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087469" y="3744775"/>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C. </a:t>
            </a:r>
            <a:r>
              <a:rPr lang="en-SG" sz="2400" dirty="0" err="1">
                <a:latin typeface="Times New Roman" panose="02020603050405020304" pitchFamily="18" charset="0"/>
                <a:cs typeface="Times New Roman" panose="02020603050405020304" pitchFamily="18" charset="0"/>
              </a:rPr>
              <a:t>Thuyết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minh</a:t>
            </a:r>
            <a:endParaRPr lang="en-SG" sz="2400"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5168685" y="2660816"/>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B. </a:t>
            </a:r>
            <a:r>
              <a:rPr lang="en-SG" sz="2400" dirty="0" err="1">
                <a:latin typeface="Times New Roman" panose="02020603050405020304" pitchFamily="18" charset="0"/>
                <a:cs typeface="Times New Roman" panose="02020603050405020304" pitchFamily="18" charset="0"/>
              </a:rPr>
              <a:t>Nghị</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luận</a:t>
            </a:r>
            <a:endParaRPr lang="en-SG" sz="2400"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5168685" y="3744775"/>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D. </a:t>
            </a:r>
            <a:r>
              <a:rPr lang="en-SG" sz="2400" dirty="0" err="1">
                <a:latin typeface="Times New Roman" panose="02020603050405020304" pitchFamily="18" charset="0"/>
                <a:cs typeface="Times New Roman" panose="02020603050405020304" pitchFamily="18" charset="0"/>
              </a:rPr>
              <a:t>Biểu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cảm</a:t>
            </a:r>
            <a:r>
              <a:rPr lang="en-SG" sz="240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animBg="1"/>
      <p:bldP spid="10" grpId="0" animBg="1"/>
      <p:bldP spid="11" grpId="0" animBg="1"/>
      <p:bldP spid="11"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689315" y="821408"/>
            <a:ext cx="6486041" cy="102902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SG"/>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4135"/>
          <a:stretch>
            <a:fillRect/>
          </a:stretch>
        </p:blipFill>
        <p:spPr>
          <a:xfrm>
            <a:off x="935064" y="316864"/>
            <a:ext cx="2045777" cy="1759907"/>
          </a:xfrm>
          <a:prstGeom prst="rect">
            <a:avLst/>
          </a:prstGeom>
        </p:spPr>
      </p:pic>
      <p:sp>
        <p:nvSpPr>
          <p:cNvPr id="7" name="TextBox 6"/>
          <p:cNvSpPr txBox="1"/>
          <p:nvPr/>
        </p:nvSpPr>
        <p:spPr>
          <a:xfrm>
            <a:off x="1376770" y="818831"/>
            <a:ext cx="1177871" cy="523220"/>
          </a:xfrm>
          <a:prstGeom prst="rect">
            <a:avLst/>
          </a:prstGeom>
          <a:noFill/>
        </p:spPr>
        <p:txBody>
          <a:bodyPr wrap="square" rtlCol="0">
            <a:spAutoFit/>
          </a:bodyPr>
          <a:lstStyle/>
          <a:p>
            <a:pPr algn="ctr"/>
            <a:r>
              <a:rPr lang="en-SG" sz="2800" dirty="0" err="1">
                <a:solidFill>
                  <a:srgbClr val="C00000"/>
                </a:solidFill>
                <a:latin typeface="Times New Roman" panose="02020603050405020304" pitchFamily="18" charset="0"/>
                <a:cs typeface="Times New Roman" panose="02020603050405020304" pitchFamily="18" charset="0"/>
              </a:rPr>
              <a:t>Câu</a:t>
            </a:r>
            <a:r>
              <a:rPr lang="en-SG" sz="2800" dirty="0">
                <a:solidFill>
                  <a:srgbClr val="C00000"/>
                </a:solidFill>
                <a:latin typeface="Times New Roman" panose="02020603050405020304" pitchFamily="18" charset="0"/>
                <a:cs typeface="Times New Roman" panose="02020603050405020304" pitchFamily="18" charset="0"/>
              </a:rPr>
              <a:t> 5</a:t>
            </a:r>
          </a:p>
        </p:txBody>
      </p:sp>
      <p:sp>
        <p:nvSpPr>
          <p:cNvPr id="8" name="TextBox 7"/>
          <p:cNvSpPr txBox="1"/>
          <p:nvPr/>
        </p:nvSpPr>
        <p:spPr>
          <a:xfrm>
            <a:off x="2722652" y="898900"/>
            <a:ext cx="5452704" cy="954107"/>
          </a:xfrm>
          <a:prstGeom prst="rect">
            <a:avLst/>
          </a:prstGeom>
          <a:noFill/>
        </p:spPr>
        <p:txBody>
          <a:bodyPr wrap="square" rtlCol="0">
            <a:spAutoFit/>
          </a:bodyPr>
          <a:lstStyle/>
          <a:p>
            <a:pPr algn="ctr"/>
            <a:r>
              <a:rPr lang="en-SG" sz="2800" dirty="0" err="1">
                <a:solidFill>
                  <a:srgbClr val="C00000"/>
                </a:solidFill>
                <a:latin typeface="Times New Roman" panose="02020603050405020304" pitchFamily="18" charset="0"/>
                <a:cs typeface="Times New Roman" panose="02020603050405020304" pitchFamily="18" charset="0"/>
              </a:rPr>
              <a:t>Văn</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bản</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Bàn</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về</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đọc</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sách</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được</a:t>
            </a:r>
            <a:r>
              <a:rPr lang="en-SG" sz="2800" dirty="0">
                <a:solidFill>
                  <a:srgbClr val="C00000"/>
                </a:solidFill>
                <a:latin typeface="Times New Roman" panose="02020603050405020304" pitchFamily="18" charset="0"/>
                <a:cs typeface="Times New Roman" panose="02020603050405020304" pitchFamily="18" charset="0"/>
              </a:rPr>
              <a:t> chia </a:t>
            </a:r>
            <a:r>
              <a:rPr lang="en-SG" sz="2800" dirty="0" err="1">
                <a:solidFill>
                  <a:srgbClr val="C00000"/>
                </a:solidFill>
                <a:latin typeface="Times New Roman" panose="02020603050405020304" pitchFamily="18" charset="0"/>
                <a:cs typeface="Times New Roman" panose="02020603050405020304" pitchFamily="18" charset="0"/>
              </a:rPr>
              <a:t>làm</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mấy</a:t>
            </a:r>
            <a:r>
              <a:rPr lang="en-SG" sz="2800" dirty="0">
                <a:solidFill>
                  <a:srgbClr val="C00000"/>
                </a:solidFill>
                <a:latin typeface="Times New Roman" panose="02020603050405020304" pitchFamily="18" charset="0"/>
                <a:cs typeface="Times New Roman" panose="02020603050405020304" pitchFamily="18" charset="0"/>
              </a:rPr>
              <a:t> </a:t>
            </a:r>
            <a:r>
              <a:rPr lang="en-SG" sz="2800" dirty="0" err="1">
                <a:solidFill>
                  <a:srgbClr val="C00000"/>
                </a:solidFill>
                <a:latin typeface="Times New Roman" panose="02020603050405020304" pitchFamily="18" charset="0"/>
                <a:cs typeface="Times New Roman" panose="02020603050405020304" pitchFamily="18" charset="0"/>
              </a:rPr>
              <a:t>phần</a:t>
            </a:r>
            <a:r>
              <a:rPr lang="en-SG" sz="2800" dirty="0">
                <a:solidFill>
                  <a:srgbClr val="C00000"/>
                </a:solidFill>
                <a:latin typeface="Times New Roman" panose="02020603050405020304" pitchFamily="18" charset="0"/>
                <a:cs typeface="Times New Roman" panose="02020603050405020304" pitchFamily="18" charset="0"/>
              </a:rPr>
              <a:t>?</a:t>
            </a:r>
          </a:p>
        </p:txBody>
      </p:sp>
      <p:sp>
        <p:nvSpPr>
          <p:cNvPr id="9" name="Rectangle: Rounded Corners 8"/>
          <p:cNvSpPr/>
          <p:nvPr/>
        </p:nvSpPr>
        <p:spPr>
          <a:xfrm>
            <a:off x="1087469" y="2660816"/>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A. 1 </a:t>
            </a:r>
            <a:r>
              <a:rPr lang="en-SG" sz="2400" dirty="0" err="1">
                <a:latin typeface="Times New Roman" panose="02020603050405020304" pitchFamily="18" charset="0"/>
                <a:cs typeface="Times New Roman" panose="02020603050405020304" pitchFamily="18" charset="0"/>
              </a:rPr>
              <a:t>phần</a:t>
            </a:r>
            <a:endParaRPr lang="en-SG" sz="2400"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087469" y="3744775"/>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C. 3 </a:t>
            </a:r>
            <a:r>
              <a:rPr lang="en-SG" sz="2400" dirty="0" err="1">
                <a:latin typeface="Times New Roman" panose="02020603050405020304" pitchFamily="18" charset="0"/>
                <a:cs typeface="Times New Roman" panose="02020603050405020304" pitchFamily="18" charset="0"/>
              </a:rPr>
              <a:t>phần</a:t>
            </a:r>
            <a:endParaRPr lang="en-SG" sz="2400"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5168685" y="2660816"/>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B. 2 </a:t>
            </a:r>
            <a:r>
              <a:rPr lang="en-SG" sz="2400" dirty="0" err="1">
                <a:latin typeface="Times New Roman" panose="02020603050405020304" pitchFamily="18" charset="0"/>
                <a:cs typeface="Times New Roman" panose="02020603050405020304" pitchFamily="18" charset="0"/>
              </a:rPr>
              <a:t>phần</a:t>
            </a:r>
            <a:endParaRPr lang="en-SG" sz="2400"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5168685" y="3744775"/>
            <a:ext cx="2934344" cy="6896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D. 4 </a:t>
            </a:r>
            <a:r>
              <a:rPr lang="en-SG" sz="2400" dirty="0" err="1">
                <a:latin typeface="Times New Roman" panose="02020603050405020304" pitchFamily="18" charset="0"/>
                <a:cs typeface="Times New Roman" panose="02020603050405020304" pitchFamily="18" charset="0"/>
              </a:rPr>
              <a:t>phần</a:t>
            </a:r>
            <a:endParaRPr lang="en-SG" sz="24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animBg="1"/>
      <p:bldP spid="10" grpId="0" animBg="1"/>
      <p:bldP spid="10" grpId="1"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3" cstate="screen"/>
          <a:stretch>
            <a:fillRect/>
          </a:stretch>
        </p:blipFill>
        <p:spPr>
          <a:xfrm>
            <a:off x="0" y="4364"/>
            <a:ext cx="9144000" cy="5139136"/>
          </a:xfrm>
          <a:prstGeom prst="rect">
            <a:avLst/>
          </a:prstGeom>
        </p:spPr>
      </p:pic>
      <p:sp>
        <p:nvSpPr>
          <p:cNvPr id="54" name="矩形 53"/>
          <p:cNvSpPr/>
          <p:nvPr/>
        </p:nvSpPr>
        <p:spPr>
          <a:xfrm>
            <a:off x="2247900" y="317447"/>
            <a:ext cx="6585462"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69406" y="363967"/>
            <a:ext cx="2545386" cy="1445836"/>
            <a:chOff x="968406" y="632414"/>
            <a:chExt cx="2957029" cy="1886706"/>
          </a:xfrm>
        </p:grpSpPr>
        <p:sp>
          <p:nvSpPr>
            <p:cNvPr id="24" name="矩形 23"/>
            <p:cNvSpPr/>
            <p:nvPr/>
          </p:nvSpPr>
          <p:spPr>
            <a:xfrm>
              <a:off x="1065396" y="632414"/>
              <a:ext cx="2860039" cy="1542110"/>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5" name="矩形 24"/>
            <p:cNvSpPr/>
            <p:nvPr/>
          </p:nvSpPr>
          <p:spPr>
            <a:xfrm>
              <a:off x="1194797" y="749939"/>
              <a:ext cx="2601237" cy="1307060"/>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1" name="文本框 20"/>
            <p:cNvSpPr txBox="1"/>
            <p:nvPr/>
          </p:nvSpPr>
          <p:spPr>
            <a:xfrm>
              <a:off x="968406" y="1033107"/>
              <a:ext cx="2792381" cy="1486013"/>
            </a:xfrm>
            <a:prstGeom prst="rect">
              <a:avLst/>
            </a:prstGeom>
            <a:noFill/>
          </p:spPr>
          <p:txBody>
            <a:bodyPr wrap="square" rtlCol="0">
              <a:spAutoFit/>
              <a:scene3d>
                <a:camera prst="orthographicFront"/>
                <a:lightRig rig="threePt" dir="t"/>
              </a:scene3d>
              <a:sp3d contourW="12700"/>
            </a:bodyPr>
            <a:lstStyle/>
            <a:p>
              <a:pPr algn="r">
                <a:defRPr/>
              </a:pPr>
              <a:r>
                <a:rPr lang="en-US" altLang="zh-CN" sz="3400" dirty="0">
                  <a:solidFill>
                    <a:schemeClr val="bg1"/>
                  </a:solidFill>
                  <a:latin typeface="#9Slide03 Arima Madurai Black" panose="00000A00000000000000" pitchFamily="2" charset="0"/>
                  <a:ea typeface="Microsoft YaHei" panose="020B0503020204020204" charset="-122"/>
                  <a:cs typeface="#9Slide03 Arima Madurai Black" panose="00000A00000000000000" pitchFamily="2" charset="0"/>
                </a:rPr>
                <a:t>1. </a:t>
              </a:r>
              <a:r>
                <a:rPr lang="en-US" altLang="zh-CN" sz="3400" dirty="0" err="1">
                  <a:solidFill>
                    <a:schemeClr val="bg1"/>
                  </a:solidFill>
                  <a:latin typeface="Times New Roman" panose="02020603050405020304" pitchFamily="18" charset="0"/>
                  <a:ea typeface="Microsoft YaHei" panose="020B0503020204020204" charset="-122"/>
                  <a:cs typeface="Times New Roman" panose="02020603050405020304" pitchFamily="18" charset="0"/>
                </a:rPr>
                <a:t>Tác</a:t>
              </a:r>
              <a:r>
                <a:rPr lang="en-US" altLang="zh-CN" sz="3400" dirty="0">
                  <a:solidFill>
                    <a:schemeClr val="bg1"/>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400" dirty="0" err="1">
                  <a:solidFill>
                    <a:schemeClr val="bg1"/>
                  </a:solidFill>
                  <a:latin typeface="Times New Roman" panose="02020603050405020304" pitchFamily="18" charset="0"/>
                  <a:ea typeface="Microsoft YaHei" panose="020B0503020204020204" charset="-122"/>
                  <a:cs typeface="Times New Roman" panose="02020603050405020304" pitchFamily="18" charset="0"/>
                </a:rPr>
                <a:t>giả</a:t>
              </a:r>
              <a:endParaRPr lang="zh-CN" altLang="en-US" sz="3400" dirty="0">
                <a:solidFill>
                  <a:schemeClr val="bg1"/>
                </a:solidFill>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9" name="组合 18"/>
          <p:cNvGrpSpPr/>
          <p:nvPr/>
        </p:nvGrpSpPr>
        <p:grpSpPr>
          <a:xfrm>
            <a:off x="3623135" y="643884"/>
            <a:ext cx="5241662" cy="649603"/>
            <a:chOff x="4811268" y="1394966"/>
            <a:chExt cx="4403111" cy="649603"/>
          </a:xfrm>
        </p:grpSpPr>
        <p:sp>
          <p:nvSpPr>
            <p:cNvPr id="3" name="文本框 2"/>
            <p:cNvSpPr txBox="1"/>
            <p:nvPr/>
          </p:nvSpPr>
          <p:spPr>
            <a:xfrm>
              <a:off x="4890490" y="1394966"/>
              <a:ext cx="4323889" cy="461665"/>
            </a:xfrm>
            <a:prstGeom prst="rect">
              <a:avLst/>
            </a:prstGeom>
            <a:noFill/>
          </p:spPr>
          <p:txBody>
            <a:bodyPr wrap="square" rtlCol="0">
              <a:spAutoFit/>
              <a:scene3d>
                <a:camera prst="orthographicFront"/>
                <a:lightRig rig="threePt" dir="t"/>
              </a:scene3d>
              <a:sp3d contourW="12700"/>
            </a:bodyPr>
            <a:lstStyle/>
            <a:p>
              <a:r>
                <a:rPr lang="en-SG" altLang="zh-CN" sz="2400" b="1" dirty="0">
                  <a:solidFill>
                    <a:srgbClr val="2B3649"/>
                  </a:solidFill>
                  <a:latin typeface="Times New Roman" panose="02020603050405020304" pitchFamily="18" charset="0"/>
                  <a:ea typeface="+mj-ea"/>
                  <a:cs typeface="Times New Roman" panose="02020603050405020304" pitchFamily="18" charset="0"/>
                </a:rPr>
                <a:t>Chu Quang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Tiềm</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a:solidFill>
                    <a:srgbClr val="0070C0"/>
                  </a:solidFill>
                  <a:latin typeface="Times New Roman" panose="02020603050405020304" pitchFamily="18" charset="0"/>
                  <a:ea typeface="+mj-ea"/>
                  <a:cs typeface="Times New Roman" panose="02020603050405020304" pitchFamily="18" charset="0"/>
                </a:rPr>
                <a:t>1897</a:t>
              </a:r>
              <a:r>
                <a:rPr lang="en-SG" altLang="zh-CN" sz="2400" b="1" dirty="0">
                  <a:solidFill>
                    <a:srgbClr val="2B3649"/>
                  </a:solidFill>
                  <a:latin typeface="Times New Roman" panose="02020603050405020304" pitchFamily="18" charset="0"/>
                  <a:ea typeface="+mj-ea"/>
                  <a:cs typeface="Times New Roman" panose="02020603050405020304" pitchFamily="18" charset="0"/>
                </a:rPr>
                <a:t> – 1986)</a:t>
              </a:r>
              <a:endParaRPr lang="zh-CN" altLang="en-US" sz="2400" b="1" dirty="0">
                <a:solidFill>
                  <a:srgbClr val="2B3649"/>
                </a:solidFill>
                <a:latin typeface="Times New Roman" panose="02020603050405020304" pitchFamily="18" charset="0"/>
                <a:ea typeface="+mj-ea"/>
                <a:cs typeface="Times New Roman" panose="02020603050405020304" pitchFamily="18" charset="0"/>
              </a:endParaRPr>
            </a:p>
          </p:txBody>
        </p:sp>
        <p:cxnSp>
          <p:nvCxnSpPr>
            <p:cNvPr id="18" name="直接连接符 17"/>
            <p:cNvCxnSpPr/>
            <p:nvPr/>
          </p:nvCxnSpPr>
          <p:spPr>
            <a:xfrm>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3794816" y="1329570"/>
            <a:ext cx="4358522" cy="830997"/>
            <a:chOff x="4811268" y="1540770"/>
            <a:chExt cx="4358522" cy="830997"/>
          </a:xfrm>
        </p:grpSpPr>
        <p:sp>
          <p:nvSpPr>
            <p:cNvPr id="33" name="文本框 32"/>
            <p:cNvSpPr txBox="1"/>
            <p:nvPr/>
          </p:nvSpPr>
          <p:spPr>
            <a:xfrm>
              <a:off x="4912277" y="1540770"/>
              <a:ext cx="4257513" cy="830997"/>
            </a:xfrm>
            <a:prstGeom prst="rect">
              <a:avLst/>
            </a:prstGeom>
            <a:noFill/>
          </p:spPr>
          <p:txBody>
            <a:bodyPr wrap="square" rtlCol="0">
              <a:spAutoFit/>
              <a:scene3d>
                <a:camera prst="orthographicFront"/>
                <a:lightRig rig="threePt" dir="t"/>
              </a:scene3d>
              <a:sp3d contourW="12700"/>
            </a:bodyPr>
            <a:lstStyle/>
            <a:p>
              <a:pPr algn="just"/>
              <a:r>
                <a:rPr lang="en-SG" altLang="zh-CN" sz="2400" b="1" dirty="0" err="1">
                  <a:solidFill>
                    <a:srgbClr val="2B3649"/>
                  </a:solidFill>
                  <a:latin typeface="Times New Roman" panose="02020603050405020304" pitchFamily="18" charset="0"/>
                  <a:ea typeface="+mj-ea"/>
                  <a:cs typeface="Times New Roman" panose="02020603050405020304" pitchFamily="18" charset="0"/>
                </a:rPr>
                <a:t>Là</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nhà</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mĩ</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học</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và</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lí</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luận</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văn</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học</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nổi</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tiếng</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2B3649"/>
                  </a:solidFill>
                  <a:latin typeface="Times New Roman" panose="02020603050405020304" pitchFamily="18" charset="0"/>
                  <a:ea typeface="+mj-ea"/>
                  <a:cs typeface="Times New Roman" panose="02020603050405020304" pitchFamily="18" charset="0"/>
                </a:rPr>
                <a:t>của</a:t>
              </a:r>
              <a:r>
                <a:rPr lang="en-SG" altLang="zh-CN" sz="2400" b="1" dirty="0">
                  <a:solidFill>
                    <a:srgbClr val="2B3649"/>
                  </a:solidFill>
                  <a:latin typeface="Times New Roman" panose="02020603050405020304" pitchFamily="18" charset="0"/>
                  <a:ea typeface="+mj-ea"/>
                  <a:cs typeface="Times New Roman" panose="02020603050405020304" pitchFamily="18" charset="0"/>
                </a:rPr>
                <a:t> </a:t>
              </a:r>
              <a:r>
                <a:rPr lang="en-SG" altLang="zh-CN" sz="2400" b="1" dirty="0" err="1">
                  <a:solidFill>
                    <a:srgbClr val="0070C0"/>
                  </a:solidFill>
                  <a:latin typeface="Times New Roman" panose="02020603050405020304" pitchFamily="18" charset="0"/>
                  <a:ea typeface="+mj-ea"/>
                  <a:cs typeface="Times New Roman" panose="02020603050405020304" pitchFamily="18" charset="0"/>
                </a:rPr>
                <a:t>Trung</a:t>
              </a:r>
              <a:r>
                <a:rPr lang="en-SG" altLang="zh-CN" sz="2400" b="1" dirty="0">
                  <a:solidFill>
                    <a:srgbClr val="0070C0"/>
                  </a:solidFill>
                  <a:latin typeface="Times New Roman" panose="02020603050405020304" pitchFamily="18" charset="0"/>
                  <a:ea typeface="+mj-ea"/>
                  <a:cs typeface="Times New Roman" panose="02020603050405020304" pitchFamily="18" charset="0"/>
                </a:rPr>
                <a:t> </a:t>
              </a:r>
              <a:r>
                <a:rPr lang="en-SG" altLang="zh-CN" sz="2400" b="1" dirty="0" err="1">
                  <a:solidFill>
                    <a:srgbClr val="0070C0"/>
                  </a:solidFill>
                  <a:latin typeface="Times New Roman" panose="02020603050405020304" pitchFamily="18" charset="0"/>
                  <a:ea typeface="+mj-ea"/>
                  <a:cs typeface="Times New Roman" panose="02020603050405020304" pitchFamily="18" charset="0"/>
                </a:rPr>
                <a:t>Quốc</a:t>
              </a:r>
              <a:endParaRPr lang="zh-CN" altLang="en-US" sz="2400" b="1" dirty="0">
                <a:solidFill>
                  <a:srgbClr val="0070C0"/>
                </a:solidFill>
                <a:latin typeface="Times New Roman" panose="02020603050405020304" pitchFamily="18" charset="0"/>
                <a:ea typeface="+mj-ea"/>
                <a:cs typeface="Times New Roman" panose="02020603050405020304" pitchFamily="18" charset="0"/>
              </a:endParaRPr>
            </a:p>
          </p:txBody>
        </p:sp>
        <p:cxnSp>
          <p:nvCxnSpPr>
            <p:cNvPr id="40" name="直接连接符 39"/>
            <p:cNvCxnSpPr/>
            <p:nvPr/>
          </p:nvCxnSpPr>
          <p:spPr>
            <a:xfrm>
              <a:off x="4811268" y="1697121"/>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14" name="组合 30"/>
          <p:cNvGrpSpPr/>
          <p:nvPr/>
        </p:nvGrpSpPr>
        <p:grpSpPr>
          <a:xfrm>
            <a:off x="3032525" y="2403391"/>
            <a:ext cx="5362311" cy="1569660"/>
            <a:chOff x="4811268" y="1121121"/>
            <a:chExt cx="5362311" cy="1569660"/>
          </a:xfrm>
        </p:grpSpPr>
        <p:sp>
          <p:nvSpPr>
            <p:cNvPr id="15" name="文本框 32"/>
            <p:cNvSpPr txBox="1"/>
            <p:nvPr/>
          </p:nvSpPr>
          <p:spPr>
            <a:xfrm>
              <a:off x="4893535" y="1121121"/>
              <a:ext cx="5280044" cy="1569660"/>
            </a:xfrm>
            <a:prstGeom prst="rect">
              <a:avLst/>
            </a:prstGeom>
            <a:noFill/>
          </p:spPr>
          <p:txBody>
            <a:bodyPr wrap="square" rtlCol="0">
              <a:spAutoFit/>
              <a:scene3d>
                <a:camera prst="orthographicFront"/>
                <a:lightRig rig="threePt" dir="t"/>
              </a:scene3d>
              <a:sp3d contourW="12700"/>
            </a:bodyPr>
            <a:lstStyle/>
            <a:p>
              <a:pPr algn="just"/>
              <a:r>
                <a:rPr lang="en-SG" sz="2400" dirty="0" err="1">
                  <a:solidFill>
                    <a:schemeClr val="accent1"/>
                  </a:solidFill>
                  <a:latin typeface="Times New Roman" panose="02020603050405020304" pitchFamily="18" charset="0"/>
                  <a:cs typeface="Times New Roman" panose="02020603050405020304" pitchFamily="18" charset="0"/>
                </a:rPr>
                <a:t>Phong</a:t>
              </a:r>
              <a:r>
                <a:rPr lang="en-SG" sz="2400" dirty="0">
                  <a:solidFill>
                    <a:schemeClr val="accent1"/>
                  </a:solidFill>
                  <a:latin typeface="Times New Roman" panose="02020603050405020304" pitchFamily="18" charset="0"/>
                  <a:cs typeface="Times New Roman" panose="02020603050405020304" pitchFamily="18" charset="0"/>
                </a:rPr>
                <a:t> </a:t>
              </a:r>
              <a:r>
                <a:rPr lang="en-SG" sz="2400" dirty="0" err="1">
                  <a:solidFill>
                    <a:schemeClr val="accent1"/>
                  </a:solidFill>
                  <a:latin typeface="Times New Roman" panose="02020603050405020304" pitchFamily="18" charset="0"/>
                  <a:cs typeface="Times New Roman" panose="02020603050405020304" pitchFamily="18" charset="0"/>
                </a:rPr>
                <a:t>cách</a:t>
              </a:r>
              <a:r>
                <a:rPr lang="en-SG" sz="2400" dirty="0">
                  <a:solidFill>
                    <a:schemeClr val="accent1"/>
                  </a:solidFill>
                  <a:latin typeface="Times New Roman" panose="02020603050405020304" pitchFamily="18" charset="0"/>
                  <a:cs typeface="Times New Roman" panose="02020603050405020304" pitchFamily="18" charset="0"/>
                </a:rPr>
                <a:t> </a:t>
              </a:r>
              <a:r>
                <a:rPr lang="en-SG" sz="2400" dirty="0" err="1">
                  <a:solidFill>
                    <a:schemeClr val="accent1"/>
                  </a:solidFill>
                  <a:latin typeface="Times New Roman" panose="02020603050405020304" pitchFamily="18" charset="0"/>
                  <a:cs typeface="Times New Roman" panose="02020603050405020304" pitchFamily="18" charset="0"/>
                </a:rPr>
                <a:t>chính</a:t>
              </a:r>
              <a:r>
                <a:rPr lang="en-SG" sz="2400" dirty="0">
                  <a:solidFill>
                    <a:schemeClr val="accent1"/>
                  </a:solidFill>
                  <a:latin typeface="Times New Roman" panose="02020603050405020304" pitchFamily="18" charset="0"/>
                  <a:cs typeface="Times New Roman" panose="02020603050405020304" pitchFamily="18" charset="0"/>
                </a:rPr>
                <a:t> </a:t>
              </a:r>
              <a:r>
                <a:rPr lang="en-SG" sz="2400" dirty="0" err="1">
                  <a:solidFill>
                    <a:schemeClr val="accent1"/>
                  </a:solidFill>
                  <a:latin typeface="Times New Roman" panose="02020603050405020304" pitchFamily="18" charset="0"/>
                  <a:cs typeface="Times New Roman" panose="02020603050405020304" pitchFamily="18" charset="0"/>
                </a:rPr>
                <a:t>luận</a:t>
              </a:r>
              <a:r>
                <a:rPr lang="en-SG" sz="2400" dirty="0">
                  <a:solidFill>
                    <a:schemeClr val="accent1"/>
                  </a:solidFill>
                  <a:latin typeface="Times New Roman" panose="02020603050405020304" pitchFamily="18" charset="0"/>
                  <a:cs typeface="Times New Roman" panose="02020603050405020304" pitchFamily="18" charset="0"/>
                </a:rPr>
                <a:t>: </a:t>
              </a:r>
              <a:r>
                <a:rPr lang="en-SG" sz="2400" dirty="0">
                  <a:solidFill>
                    <a:srgbClr val="2B3649"/>
                  </a:solidFill>
                  <a:latin typeface="Times New Roman" panose="02020603050405020304" pitchFamily="18" charset="0"/>
                  <a:cs typeface="Times New Roman" panose="02020603050405020304" pitchFamily="18" charset="0"/>
                </a:rPr>
                <a:t>N</a:t>
              </a:r>
              <a:r>
                <a:rPr lang="vi-VN" sz="2400" dirty="0">
                  <a:solidFill>
                    <a:srgbClr val="2B3649"/>
                  </a:solidFill>
                  <a:latin typeface="Times New Roman" panose="02020603050405020304" pitchFamily="18" charset="0"/>
                  <a:cs typeface="Times New Roman" panose="02020603050405020304" pitchFamily="18" charset="0"/>
                </a:rPr>
                <a:t>hẹ nhàng nhưng vẫn đầy đủ lí lẽ xác đáng, lập luận chặt chẽ, dẫn chứng sinh động và có tính thuyết phục sâu sắc.</a:t>
              </a:r>
              <a:endParaRPr lang="zh-CN" altLang="en-US" sz="2400" b="1" dirty="0">
                <a:solidFill>
                  <a:srgbClr val="2B3649"/>
                </a:solidFill>
                <a:latin typeface="Times New Roman" panose="02020603050405020304" pitchFamily="18" charset="0"/>
                <a:ea typeface="+mj-ea"/>
                <a:cs typeface="Times New Roman" panose="02020603050405020304" pitchFamily="18" charset="0"/>
              </a:endParaRPr>
            </a:p>
          </p:txBody>
        </p:sp>
        <p:cxnSp>
          <p:nvCxnSpPr>
            <p:cNvPr id="16" name="直接连接符 39"/>
            <p:cNvCxnSpPr/>
            <p:nvPr/>
          </p:nvCxnSpPr>
          <p:spPr>
            <a:xfrm>
              <a:off x="4811268" y="1635129"/>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pic>
        <p:nvPicPr>
          <p:cNvPr id="17" name="图片 9"/>
          <p:cNvPicPr>
            <a:picLocks noChangeAspect="1"/>
          </p:cNvPicPr>
          <p:nvPr/>
        </p:nvPicPr>
        <p:blipFill>
          <a:blip r:embed="rId4"/>
          <a:stretch>
            <a:fillRect/>
          </a:stretch>
        </p:blipFill>
        <p:spPr>
          <a:xfrm>
            <a:off x="214194" y="2906666"/>
            <a:ext cx="3114082" cy="19237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40000">
                                          <p:cBhvr additive="base">
                                            <p:cTn id="7" dur="1000" fill="hold"/>
                                            <p:tgtEl>
                                              <p:spTgt spid="54"/>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40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40000">
                                          <p:cBhvr additive="base">
                                            <p:cTn id="11" dur="10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1+#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0330F47-CD13-4DC9-B2F1-B6AE5CB09E1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创业计划书.pptx"/>
  <p:tag name="MMPROD_NEXTUNIQUEID" val="10009"/>
  <p:tag name="MMPROD_UIDATA" val="&lt;database version=&quot;9.0&quot;&gt;&lt;object type=&quot;1&quot; unique_id=&quot;10001&quot;&gt;&lt;object type=&quot;2&quot; unique_id=&quot;10002&quot;&gt;&lt;object type=&quot;3&quot; unique_id=&quot;10005&quot;&gt;&lt;property id=&quot;20148&quot; value=&quot;5&quot;/&gt;&lt;property id=&quot;20300&quot; value=&quot;Slide 1&quot;/&gt;&lt;property id=&quot;20307&quot; value=&quot;519&quot;/&gt;&lt;/object&gt;&lt;object type=&quot;3&quot; unique_id=&quot;10006&quot;&gt;&lt;property id=&quot;20148&quot; value=&quot;5&quot;/&gt;&lt;property id=&quot;20300&quot; value=&quot;Slide 2&quot;/&gt;&lt;property id=&quot;20307&quot; value=&quot;510&quot;/&gt;&lt;/object&gt;&lt;object type=&quot;3&quot; unique_id=&quot;10007&quot;&gt;&lt;property id=&quot;20148&quot; value=&quot;5&quot;/&gt;&lt;property id=&quot;20300&quot; value=&quot;Slide 3&quot;/&gt;&lt;property id=&quot;20307&quot; value=&quot;539&quot;/&gt;&lt;/object&gt;&lt;object type=&quot;3&quot; unique_id=&quot;10008&quot;&gt;&lt;property id=&quot;20148&quot; value=&quot;5&quot;/&gt;&lt;property id=&quot;20300&quot; value=&quot;Slide 4&quot;/&gt;&lt;property id=&quot;20307&quot; value=&quot;542&quot;/&gt;&lt;/object&gt;&lt;object type=&quot;3&quot; unique_id=&quot;10009&quot;&gt;&lt;property id=&quot;20148&quot; value=&quot;5&quot;/&gt;&lt;property id=&quot;20300&quot; value=&quot;Slide 5&quot;/&gt;&lt;property id=&quot;20307&quot; value=&quot;543&quot;/&gt;&lt;/object&gt;&lt;object type=&quot;3&quot; unique_id=&quot;10010&quot;&gt;&lt;property id=&quot;20148&quot; value=&quot;5&quot;/&gt;&lt;property id=&quot;20300&quot; value=&quot;Slide 6&quot;/&gt;&lt;property id=&quot;20307&quot; value=&quot;544&quot;/&gt;&lt;/object&gt;&lt;object type=&quot;3&quot; unique_id=&quot;10011&quot;&gt;&lt;property id=&quot;20148&quot; value=&quot;5&quot;/&gt;&lt;property id=&quot;20300&quot; value=&quot;Slide 7&quot;/&gt;&lt;property id=&quot;20307&quot; value=&quot;545&quot;/&gt;&lt;/object&gt;&lt;object type=&quot;3&quot; unique_id=&quot;10012&quot;&gt;&lt;property id=&quot;20148&quot; value=&quot;5&quot;/&gt;&lt;property id=&quot;20300&quot; value=&quot;Slide 8&quot;/&gt;&lt;property id=&quot;20307&quot; value=&quot;546&quot;/&gt;&lt;/object&gt;&lt;object type=&quot;3&quot; unique_id=&quot;10013&quot;&gt;&lt;property id=&quot;20148&quot; value=&quot;5&quot;/&gt;&lt;property id=&quot;20300&quot; value=&quot;Slide 9&quot;/&gt;&lt;property id=&quot;20307&quot; value=&quot;509&quot;/&gt;&lt;/object&gt;&lt;object type=&quot;3&quot; unique_id=&quot;10014&quot;&gt;&lt;property id=&quot;20148&quot; value=&quot;5&quot;/&gt;&lt;property id=&quot;20300&quot; value=&quot;Slide 10&quot;/&gt;&lt;property id=&quot;20307&quot; value=&quot;530&quot;/&gt;&lt;/object&gt;&lt;object type=&quot;3&quot; unique_id=&quot;10015&quot;&gt;&lt;property id=&quot;20148&quot; value=&quot;5&quot;/&gt;&lt;property id=&quot;20300&quot; value=&quot;Slide 11&quot;/&gt;&lt;property id=&quot;20307&quot; value=&quot;522&quot;/&gt;&lt;/object&gt;&lt;object type=&quot;3&quot; unique_id=&quot;10016&quot;&gt;&lt;property id=&quot;20148&quot; value=&quot;5&quot;/&gt;&lt;property id=&quot;20300&quot; value=&quot;Slide 12&quot;/&gt;&lt;property id=&quot;20307&quot; value=&quot;451&quot;/&gt;&lt;/object&gt;&lt;object type=&quot;3&quot; unique_id=&quot;10017&quot;&gt;&lt;property id=&quot;20148&quot; value=&quot;5&quot;/&gt;&lt;property id=&quot;20300&quot; value=&quot;Slide 13&quot;/&gt;&lt;property id=&quot;20307&quot; value=&quot;550&quot;/&gt;&lt;/object&gt;&lt;object type=&quot;3&quot; unique_id=&quot;10019&quot;&gt;&lt;property id=&quot;20148&quot; value=&quot;5&quot;/&gt;&lt;property id=&quot;20300&quot; value=&quot;Slide 14&quot;/&gt;&lt;property id=&quot;20307&quot; value=&quot;531&quot;/&gt;&lt;/object&gt;&lt;object type=&quot;3&quot; unique_id=&quot;10021&quot;&gt;&lt;property id=&quot;20148&quot; value=&quot;5&quot;/&gt;&lt;property id=&quot;20300&quot; value=&quot;Slide 15&quot;/&gt;&lt;property id=&quot;20307&quot; value=&quot;263&quot;/&gt;&lt;/object&gt;&lt;object type=&quot;3&quot; unique_id=&quot;10023&quot;&gt;&lt;property id=&quot;20148&quot; value=&quot;5&quot;/&gt;&lt;property id=&quot;20300&quot; value=&quot;Slide 16&quot;/&gt;&lt;property id=&quot;20307&quot; value=&quot;532&quot;/&gt;&lt;/object&gt;&lt;object type=&quot;3&quot; unique_id=&quot;10027&quot;&gt;&lt;property id=&quot;20148&quot; value=&quot;5&quot;/&gt;&lt;property id=&quot;20300&quot; value=&quot;Slide 17&quot;/&gt;&lt;property id=&quot;20307&quot; value=&quot;533&quot;/&gt;&lt;/object&gt;&lt;object type=&quot;3&quot; unique_id=&quot;10033&quot;&gt;&lt;property id=&quot;20148&quot; value=&quot;5&quot;/&gt;&lt;property id=&quot;20300&quot; value=&quot;Slide 18&quot;/&gt;&lt;property id=&quot;20307&quot; value=&quot;528&quot;/&gt;&lt;/object&gt;&lt;object type=&quot;3&quot; unique_id=&quot;10034&quot;&gt;&lt;property id=&quot;20148&quot; value=&quot;5&quot;/&gt;&lt;property id=&quot;20300&quot; value=&quot;Slide 19&quot;/&gt;&lt;property id=&quot;20307&quot; value=&quot;503&quot;/&gt;&lt;/object&gt;&lt;object type=&quot;3&quot; unique_id=&quot;10035&quot;&gt;&lt;property id=&quot;20148&quot; value=&quot;5&quot;/&gt;&lt;property id=&quot;20300&quot; value=&quot;Slide 20&quot;/&gt;&lt;property id=&quot;20307&quot; value=&quot;446&quot;/&gt;&lt;/object&gt;&lt;object type=&quot;3&quot; unique_id=&quot;10040&quot;&gt;&lt;property id=&quot;20148&quot; value=&quot;5&quot;/&gt;&lt;property id=&quot;20300&quot; value=&quot;Slide 21&quot;/&gt;&lt;property id=&quot;20307&quot; value=&quot;436&quot;/&gt;&lt;/object&gt;&lt;object type=&quot;3&quot; unique_id=&quot;10042&quot;&gt;&lt;property id=&quot;20148&quot; value=&quot;5&quot;/&gt;&lt;property id=&quot;20300&quot; value=&quot;Slide 22&quot;/&gt;&lt;property id=&quot;20307&quot; value=&quot;537&quot;/&gt;&lt;/object&gt;&lt;object type=&quot;3&quot; unique_id=&quot;10043&quot;&gt;&lt;property id=&quot;20148&quot; value=&quot;5&quot;/&gt;&lt;property id=&quot;20300&quot; value=&quot;Slide 23&quot;/&gt;&lt;property id=&quot;20307&quot; value=&quot;538&quot;/&gt;&lt;/object&gt;&lt;object type=&quot;3&quot; unique_id=&quot;10045&quot;&gt;&lt;property id=&quot;20148&quot; value=&quot;5&quot;/&gt;&lt;property id=&quot;20300&quot; value=&quot;Slide 24&quot;/&gt;&lt;property id=&quot;20307&quot; value=&quot;300&quot;/&gt;&lt;/object&gt;&lt;object type=&quot;3&quot; unique_id=&quot;10046&quot;&gt;&lt;property id=&quot;20148&quot; value=&quot;5&quot;/&gt;&lt;property id=&quot;20300&quot; value=&quot;Slide 25&quot;/&gt;&lt;property id=&quot;20307&quot; value=&quot;301&quot;/&gt;&lt;/object&gt;&lt;object type=&quot;3&quot; unique_id=&quot;10049&quot;&gt;&lt;property id=&quot;20148&quot; value=&quot;5&quot;/&gt;&lt;property id=&quot;20300&quot; value=&quot;Slide 26&quot;/&gt;&lt;property id=&quot;20307&quot; value=&quot;479&quot;/&gt;&lt;/object&gt;&lt;object type=&quot;3&quot; unique_id=&quot;10050&quot;&gt;&lt;property id=&quot;20148&quot; value=&quot;5&quot;/&gt;&lt;property id=&quot;20300&quot; value=&quot;Slide 27&quot;/&gt;&lt;property id=&quot;20307&quot; value=&quot;517&quot;/&gt;&lt;/object&gt;&lt;/object&gt;&lt;object type=&quot;8&quot; unique_id=&quot;1010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843</Words>
  <Application>Microsoft Office PowerPoint</Application>
  <PresentationFormat>On-screen Show (16:9)</PresentationFormat>
  <Paragraphs>111</Paragraphs>
  <Slides>27</Slides>
  <Notes>14</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27</vt:i4>
      </vt:variant>
    </vt:vector>
  </HeadingPairs>
  <TitlesOfParts>
    <vt:vector size="53" baseType="lpstr">
      <vt:lpstr>Microsoft YaHei</vt:lpstr>
      <vt:lpstr>Microsoft YaHei Light</vt:lpstr>
      <vt:lpstr>宋体</vt:lpstr>
      <vt:lpstr>宋体</vt:lpstr>
      <vt:lpstr>#9Slide03 Arima Madurai</vt:lpstr>
      <vt:lpstr>#9Slide03 Arima Madurai Black</vt:lpstr>
      <vt:lpstr>#9Slide05 Angelline</vt:lpstr>
      <vt:lpstr>#9Slide05 Atlantika</vt:lpstr>
      <vt:lpstr>Agency FB</vt:lpstr>
      <vt:lpstr>Arial</vt:lpstr>
      <vt:lpstr>Calibri</vt:lpstr>
      <vt:lpstr>方正姚体</vt:lpstr>
      <vt:lpstr>Haettenschweiler</vt:lpstr>
      <vt:lpstr>HY그래픽M</vt:lpstr>
      <vt:lpstr>Lato</vt:lpstr>
      <vt:lpstr>Open Sans</vt:lpstr>
      <vt:lpstr>Segoe UI</vt:lpstr>
      <vt:lpstr>华文新魏</vt:lpstr>
      <vt:lpstr>Times New Roman</vt:lpstr>
      <vt:lpstr>Trebuchet MS</vt:lpstr>
      <vt:lpstr>Wingdings</vt:lpstr>
      <vt:lpstr>Wingdings 3</vt:lpstr>
      <vt:lpstr>方正兰亭黑_GBK</vt:lpstr>
      <vt:lpstr>方正宋刻本秀楷简体</vt:lpstr>
      <vt:lpstr>方正黑体简体</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https:/www.freeppt7.com</cp:keywords>
  <dc:description>https://www.freeppt7.com</dc:description>
  <cp:lastModifiedBy/>
  <cp:revision>3</cp:revision>
  <dcterms:created xsi:type="dcterms:W3CDTF">2019-03-25T06:40:00Z</dcterms:created>
  <dcterms:modified xsi:type="dcterms:W3CDTF">2022-07-20T09:16:38Z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1033-11.2.0.11191</vt:lpwstr>
  </property>
  <property fmtid="{D5CDD505-2E9C-101B-9397-08002B2CF9AE}" pid="3" name="ICV">
    <vt:lpwstr>101EAC711FF54FD8B968737215973A62</vt:lpwstr>
  </property>
</Properties>
</file>